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19"/>
  </p:notesMasterIdLst>
  <p:sldIdLst>
    <p:sldId id="1510" r:id="rId3"/>
    <p:sldId id="1545" r:id="rId4"/>
    <p:sldId id="1546" r:id="rId5"/>
    <p:sldId id="1547" r:id="rId6"/>
    <p:sldId id="1551" r:id="rId7"/>
    <p:sldId id="1550" r:id="rId8"/>
    <p:sldId id="1496" r:id="rId9"/>
    <p:sldId id="1549" r:id="rId10"/>
    <p:sldId id="1552" r:id="rId11"/>
    <p:sldId id="1548" r:id="rId12"/>
    <p:sldId id="1553" r:id="rId13"/>
    <p:sldId id="1554" r:id="rId14"/>
    <p:sldId id="1555" r:id="rId15"/>
    <p:sldId id="1556" r:id="rId16"/>
    <p:sldId id="1557" r:id="rId17"/>
    <p:sldId id="1558"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orient="horz" pos="5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99"/>
    <a:srgbClr val="2D6612"/>
    <a:srgbClr val="EAEAEA"/>
    <a:srgbClr val="768457"/>
    <a:srgbClr val="000000"/>
    <a:srgbClr val="E8EFCD"/>
    <a:srgbClr val="F4F7E8"/>
    <a:srgbClr val="333333"/>
    <a:srgbClr val="C0D3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043" autoAdjust="0"/>
  </p:normalViewPr>
  <p:slideViewPr>
    <p:cSldViewPr snapToGrid="0" showGuides="1">
      <p:cViewPr varScale="1">
        <p:scale>
          <a:sx n="81" d="100"/>
          <a:sy n="81" d="100"/>
        </p:scale>
        <p:origin x="67" y="163"/>
      </p:cViewPr>
      <p:guideLst>
        <p:guide orient="horz" pos="2183"/>
        <p:guide pos="3840"/>
        <p:guide orient="horz" pos="513"/>
      </p:guideLst>
    </p:cSldViewPr>
  </p:slideViewPr>
  <p:notesTextViewPr>
    <p:cViewPr>
      <p:scale>
        <a:sx n="1" d="1"/>
        <a:sy n="1" d="1"/>
      </p:scale>
      <p:origin x="0" y="0"/>
    </p:cViewPr>
  </p:notesTextViewPr>
  <p:sorterViewPr>
    <p:cViewPr varScale="1">
      <p:scale>
        <a:sx n="1" d="1"/>
        <a:sy n="1" d="1"/>
      </p:scale>
      <p:origin x="0" y="-743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BC9A522-64B3-4F1F-A4FD-6BC186277D75}" type="datetimeFigureOut">
              <a:rPr lang="en-GB" smtClean="0"/>
              <a:t>10/02/2020</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30DDC25-AF88-4AA2-B322-CCA0D858A8B2}" type="slidenum">
              <a:rPr lang="en-GB" smtClean="0"/>
              <a:t>‹#›</a:t>
            </a:fld>
            <a:endParaRPr lang="en-GB"/>
          </a:p>
        </p:txBody>
      </p:sp>
    </p:spTree>
    <p:extLst>
      <p:ext uri="{BB962C8B-B14F-4D97-AF65-F5344CB8AC3E}">
        <p14:creationId xmlns:p14="http://schemas.microsoft.com/office/powerpoint/2010/main" val="4061749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3CE7539-890D-4618-A17F-60FD0C0C56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410" y="1490605"/>
            <a:ext cx="12192000" cy="5562600"/>
          </a:xfrm>
          <a:prstGeom prst="rect">
            <a:avLst/>
          </a:prstGeom>
        </p:spPr>
      </p:pic>
      <p:sp>
        <p:nvSpPr>
          <p:cNvPr id="5" name="Rectangle 4">
            <a:extLst>
              <a:ext uri="{FF2B5EF4-FFF2-40B4-BE49-F238E27FC236}">
                <a16:creationId xmlns:a16="http://schemas.microsoft.com/office/drawing/2014/main" id="{70FE7896-0FA3-418D-A1C2-2384871D6CBE}"/>
              </a:ext>
            </a:extLst>
          </p:cNvPr>
          <p:cNvSpPr/>
          <p:nvPr userDrawn="1"/>
        </p:nvSpPr>
        <p:spPr>
          <a:xfrm>
            <a:off x="-922337" y="2276781"/>
            <a:ext cx="12191997" cy="4837586"/>
          </a:xfrm>
          <a:prstGeom prst="rect">
            <a:avLst/>
          </a:prstGeom>
          <a:gradFill flip="none" rotWithShape="1">
            <a:gsLst>
              <a:gs pos="0">
                <a:schemeClr val="tx1">
                  <a:alpha val="88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39EB58C-5D3B-468A-B787-5B6C84110869}"/>
              </a:ext>
            </a:extLst>
          </p:cNvPr>
          <p:cNvSpPr/>
          <p:nvPr userDrawn="1"/>
        </p:nvSpPr>
        <p:spPr>
          <a:xfrm>
            <a:off x="-1" y="0"/>
            <a:ext cx="12192001" cy="14704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E3F2BC2B-E955-4D85-96A7-72390070E859}"/>
              </a:ext>
            </a:extLst>
          </p:cNvPr>
          <p:cNvGrpSpPr/>
          <p:nvPr userDrawn="1"/>
        </p:nvGrpSpPr>
        <p:grpSpPr>
          <a:xfrm>
            <a:off x="9787300" y="689190"/>
            <a:ext cx="1798083" cy="648130"/>
            <a:chOff x="9787300" y="689190"/>
            <a:chExt cx="1798083" cy="648130"/>
          </a:xfrm>
          <a:solidFill>
            <a:schemeClr val="bg1"/>
          </a:solidFill>
        </p:grpSpPr>
        <p:sp>
          <p:nvSpPr>
            <p:cNvPr id="8" name="Freeform 5">
              <a:extLst>
                <a:ext uri="{FF2B5EF4-FFF2-40B4-BE49-F238E27FC236}">
                  <a16:creationId xmlns:a16="http://schemas.microsoft.com/office/drawing/2014/main" id="{BA56C3B9-D490-40D1-B7AF-16CEE27243D0}"/>
                </a:ext>
              </a:extLst>
            </p:cNvPr>
            <p:cNvSpPr>
              <a:spLocks/>
            </p:cNvSpPr>
            <p:nvPr/>
          </p:nvSpPr>
          <p:spPr bwMode="auto">
            <a:xfrm>
              <a:off x="9787300" y="830367"/>
              <a:ext cx="449200" cy="292621"/>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EC619C6F-1705-4F61-A6F2-62F17FCFFCA8}"/>
                </a:ext>
              </a:extLst>
            </p:cNvPr>
            <p:cNvSpPr>
              <a:spLocks/>
            </p:cNvSpPr>
            <p:nvPr/>
          </p:nvSpPr>
          <p:spPr bwMode="auto">
            <a:xfrm>
              <a:off x="10054253" y="835501"/>
              <a:ext cx="233584" cy="287487"/>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B9A5E318-47A2-4CD8-8074-93FDE4343A97}"/>
                </a:ext>
              </a:extLst>
            </p:cNvPr>
            <p:cNvSpPr>
              <a:spLocks/>
            </p:cNvSpPr>
            <p:nvPr/>
          </p:nvSpPr>
          <p:spPr bwMode="auto">
            <a:xfrm>
              <a:off x="9933611" y="849618"/>
              <a:ext cx="297755" cy="273370"/>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5BC75259-9DF3-41FA-AED0-AF57A2C768E1}"/>
                </a:ext>
              </a:extLst>
            </p:cNvPr>
            <p:cNvSpPr>
              <a:spLocks/>
            </p:cNvSpPr>
            <p:nvPr/>
          </p:nvSpPr>
          <p:spPr bwMode="auto">
            <a:xfrm>
              <a:off x="10172328" y="881704"/>
              <a:ext cx="116792" cy="241284"/>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52FE8324-6BBC-4D8B-A83E-3DC80C713A72}"/>
                </a:ext>
              </a:extLst>
            </p:cNvPr>
            <p:cNvSpPr>
              <a:spLocks/>
            </p:cNvSpPr>
            <p:nvPr/>
          </p:nvSpPr>
          <p:spPr bwMode="auto">
            <a:xfrm>
              <a:off x="10250618" y="827800"/>
              <a:ext cx="245135" cy="296471"/>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C92D916-C034-4695-A184-C0DB2505B63C}"/>
                </a:ext>
              </a:extLst>
            </p:cNvPr>
            <p:cNvSpPr>
              <a:spLocks/>
            </p:cNvSpPr>
            <p:nvPr/>
          </p:nvSpPr>
          <p:spPr bwMode="auto">
            <a:xfrm>
              <a:off x="10530405" y="689190"/>
              <a:ext cx="141177" cy="43251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581E6A4-E058-4E68-A58C-5668C064729E}"/>
                </a:ext>
              </a:extLst>
            </p:cNvPr>
            <p:cNvSpPr>
              <a:spLocks noEditPoints="1"/>
            </p:cNvSpPr>
            <p:nvPr/>
          </p:nvSpPr>
          <p:spPr bwMode="auto">
            <a:xfrm>
              <a:off x="10706235" y="834217"/>
              <a:ext cx="254119" cy="292621"/>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C2B951D4-F47E-4AAB-B8BD-8C58154379CA}"/>
                </a:ext>
              </a:extLst>
            </p:cNvPr>
            <p:cNvSpPr>
              <a:spLocks/>
            </p:cNvSpPr>
            <p:nvPr/>
          </p:nvSpPr>
          <p:spPr bwMode="auto">
            <a:xfrm>
              <a:off x="10964204" y="834217"/>
              <a:ext cx="305456" cy="287487"/>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50180D13-2B48-4E96-B16E-18E50EA4FF43}"/>
                </a:ext>
              </a:extLst>
            </p:cNvPr>
            <p:cNvSpPr>
              <a:spLocks noEditPoints="1"/>
            </p:cNvSpPr>
            <p:nvPr/>
          </p:nvSpPr>
          <p:spPr bwMode="auto">
            <a:xfrm>
              <a:off x="11292761" y="689190"/>
              <a:ext cx="292622" cy="440215"/>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B439B08B-E354-41D0-9BD8-596E6D6FC07B}"/>
                </a:ext>
              </a:extLst>
            </p:cNvPr>
            <p:cNvSpPr>
              <a:spLocks noEditPoints="1"/>
            </p:cNvSpPr>
            <p:nvPr/>
          </p:nvSpPr>
          <p:spPr bwMode="auto">
            <a:xfrm>
              <a:off x="10286554" y="1225662"/>
              <a:ext cx="71872" cy="77006"/>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1B4AA5AE-B880-455D-BCD8-FACDB5EF7685}"/>
                </a:ext>
              </a:extLst>
            </p:cNvPr>
            <p:cNvSpPr>
              <a:spLocks noEditPoints="1"/>
            </p:cNvSpPr>
            <p:nvPr/>
          </p:nvSpPr>
          <p:spPr bwMode="auto">
            <a:xfrm>
              <a:off x="10455966" y="1188443"/>
              <a:ext cx="39786" cy="112941"/>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A4960D00-58B2-406B-A42A-2C83AAE1EE0A}"/>
                </a:ext>
              </a:extLst>
            </p:cNvPr>
            <p:cNvSpPr>
              <a:spLocks/>
            </p:cNvSpPr>
            <p:nvPr/>
          </p:nvSpPr>
          <p:spPr bwMode="auto">
            <a:xfrm>
              <a:off x="10584309" y="1188443"/>
              <a:ext cx="38503" cy="112941"/>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5E1D5E9D-AB66-4CBC-8B42-946D61BE0CBB}"/>
                </a:ext>
              </a:extLst>
            </p:cNvPr>
            <p:cNvSpPr>
              <a:spLocks noEditPoints="1"/>
            </p:cNvSpPr>
            <p:nvPr/>
          </p:nvSpPr>
          <p:spPr bwMode="auto">
            <a:xfrm>
              <a:off x="10837144" y="1189726"/>
              <a:ext cx="116792" cy="114225"/>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A25BAD57-247E-46EA-92CC-591196BD5F07}"/>
                </a:ext>
              </a:extLst>
            </p:cNvPr>
            <p:cNvSpPr>
              <a:spLocks noEditPoints="1"/>
            </p:cNvSpPr>
            <p:nvPr/>
          </p:nvSpPr>
          <p:spPr bwMode="auto">
            <a:xfrm>
              <a:off x="11166985" y="1225662"/>
              <a:ext cx="71872" cy="111658"/>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496A5132-488B-47B5-8B36-F769300DAF65}"/>
                </a:ext>
              </a:extLst>
            </p:cNvPr>
            <p:cNvSpPr>
              <a:spLocks noEditPoints="1"/>
            </p:cNvSpPr>
            <p:nvPr/>
          </p:nvSpPr>
          <p:spPr bwMode="auto">
            <a:xfrm>
              <a:off x="11331264" y="1225662"/>
              <a:ext cx="66738" cy="77006"/>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0C2C8662-7EC0-4EB7-94B7-D59E3568427D}"/>
                </a:ext>
              </a:extLst>
            </p:cNvPr>
            <p:cNvSpPr>
              <a:spLocks/>
            </p:cNvSpPr>
            <p:nvPr/>
          </p:nvSpPr>
          <p:spPr bwMode="auto">
            <a:xfrm>
              <a:off x="11489126" y="1225662"/>
              <a:ext cx="48770" cy="77006"/>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CC622E6C-20B5-47E1-AA75-B681E8F12039}"/>
              </a:ext>
            </a:extLst>
          </p:cNvPr>
          <p:cNvSpPr>
            <a:spLocks noGrp="1"/>
          </p:cNvSpPr>
          <p:nvPr>
            <p:ph type="title"/>
          </p:nvPr>
        </p:nvSpPr>
        <p:spPr>
          <a:xfrm>
            <a:off x="-137388" y="4109401"/>
            <a:ext cx="12204697" cy="1294846"/>
          </a:xfrm>
          <a:prstGeom prst="rect">
            <a:avLst/>
          </a:prstGeom>
        </p:spPr>
        <p:txBody>
          <a:bodyPr lIns="684000" rIns="684000" anchor="b" anchorCtr="0">
            <a:normAutofit/>
          </a:bodyPr>
          <a:lstStyle>
            <a:lvl1pPr>
              <a:defRPr lang="en-GB" sz="5000" spc="-50" dirty="0">
                <a:solidFill>
                  <a:schemeClr val="bg1"/>
                </a:solidFill>
              </a:defRPr>
            </a:lvl1pPr>
          </a:lstStyle>
          <a:p>
            <a:pPr marL="0" lvl="0"/>
            <a:r>
              <a:rPr lang="en-US" dirty="0"/>
              <a:t>Click to edit Master title style</a:t>
            </a:r>
            <a:endParaRPr lang="en-GB" dirty="0"/>
          </a:p>
        </p:txBody>
      </p:sp>
      <p:sp>
        <p:nvSpPr>
          <p:cNvPr id="3" name="Text Placeholder 2">
            <a:extLst>
              <a:ext uri="{FF2B5EF4-FFF2-40B4-BE49-F238E27FC236}">
                <a16:creationId xmlns:a16="http://schemas.microsoft.com/office/drawing/2014/main" id="{CF77EE10-9CFA-4E3E-A7E7-120092026ECB}"/>
              </a:ext>
            </a:extLst>
          </p:cNvPr>
          <p:cNvSpPr>
            <a:spLocks noGrp="1"/>
          </p:cNvSpPr>
          <p:nvPr>
            <p:ph type="body" idx="1"/>
          </p:nvPr>
        </p:nvSpPr>
        <p:spPr>
          <a:xfrm>
            <a:off x="0" y="5563152"/>
            <a:ext cx="8632556" cy="1294847"/>
          </a:xfrm>
          <a:prstGeom prst="rect">
            <a:avLst/>
          </a:prstGeom>
        </p:spPr>
        <p:txBody>
          <a:bodyPr vert="horz" lIns="684000" tIns="45720" rIns="684000" bIns="45720" rtlCol="0" anchor="t" anchorCtr="0">
            <a:normAutofit/>
          </a:bodyPr>
          <a:lstStyle>
            <a:lvl1pPr marL="0" indent="0">
              <a:buNone/>
              <a:defRPr lang="en-US" sz="1600">
                <a:solidFill>
                  <a:schemeClr val="bg1">
                    <a:alpha val="69000"/>
                  </a:schemeClr>
                </a:solidFill>
                <a:latin typeface="Cambria" panose="02040503050406030204" pitchFamily="18" charset="0"/>
              </a:defRPr>
            </a:lvl1pPr>
          </a:lstStyle>
          <a:p>
            <a:pPr marL="228600" lvl="0" indent="-228600">
              <a:lnSpc>
                <a:spcPct val="95000"/>
              </a:lnSpc>
            </a:pPr>
            <a:r>
              <a:rPr lang="en-US" dirty="0"/>
              <a:t>Edit Master text styles</a:t>
            </a:r>
          </a:p>
        </p:txBody>
      </p:sp>
      <p:sp>
        <p:nvSpPr>
          <p:cNvPr id="50" name="Text Placeholder 49">
            <a:extLst>
              <a:ext uri="{FF2B5EF4-FFF2-40B4-BE49-F238E27FC236}">
                <a16:creationId xmlns:a16="http://schemas.microsoft.com/office/drawing/2014/main" id="{63F0C8B8-BBD2-413F-A79B-41F53E0A8642}"/>
              </a:ext>
            </a:extLst>
          </p:cNvPr>
          <p:cNvSpPr>
            <a:spLocks noGrp="1"/>
          </p:cNvSpPr>
          <p:nvPr>
            <p:ph type="body" sz="quarter" idx="11" hasCustomPrompt="1"/>
          </p:nvPr>
        </p:nvSpPr>
        <p:spPr>
          <a:xfrm>
            <a:off x="-8" y="2773683"/>
            <a:ext cx="5056102" cy="1673225"/>
          </a:xfrm>
          <a:prstGeom prst="rect">
            <a:avLst/>
          </a:prstGeom>
        </p:spPr>
        <p:txBody>
          <a:bodyPr lIns="684000" rIns="684000" anchor="b" anchorCtr="0">
            <a:normAutofit/>
          </a:bodyPr>
          <a:lstStyle>
            <a:lvl1pPr marL="0" indent="0">
              <a:buNone/>
              <a:defRPr lang="en-US" sz="2000" cap="all" spc="-40" baseline="0" smtClean="0">
                <a:solidFill>
                  <a:schemeClr val="bg1"/>
                </a:solidFill>
                <a:latin typeface="+mj-lt"/>
              </a:defRPr>
            </a:lvl1pPr>
            <a:lvl2pPr>
              <a:defRPr lang="en-US" cap="all" baseline="0" smtClean="0"/>
            </a:lvl2pPr>
            <a:lvl3pPr>
              <a:defRPr lang="en-US" cap="all" baseline="0" smtClean="0"/>
            </a:lvl3pPr>
            <a:lvl4pPr>
              <a:defRPr lang="en-US" cap="all" baseline="0" smtClean="0"/>
            </a:lvl4pPr>
            <a:lvl5pPr>
              <a:defRPr lang="en-GB" cap="all" baseline="0"/>
            </a:lvl5pPr>
          </a:lstStyle>
          <a:p>
            <a:pPr marL="228600" lvl="0" indent="-228600"/>
            <a:r>
              <a:rPr lang="en-US" dirty="0"/>
              <a:t>SECTION TITLE</a:t>
            </a:r>
          </a:p>
        </p:txBody>
      </p:sp>
    </p:spTree>
    <p:extLst>
      <p:ext uri="{BB962C8B-B14F-4D97-AF65-F5344CB8AC3E}">
        <p14:creationId xmlns:p14="http://schemas.microsoft.com/office/powerpoint/2010/main" val="149725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58F12601-11BB-4C9D-A51A-98909FB3781A}"/>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dirty="0"/>
              <a:t>Slide: </a:t>
            </a:r>
            <a:fld id="{6F5AE5E8-1B4C-452D-8F0B-727DC85466D1}" type="slidenum">
              <a:rPr lang="en-GB" smtClean="0"/>
              <a:pPr/>
              <a:t>‹#›</a:t>
            </a:fld>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55E73241-5753-4239-864F-D7ABC14712CC}"/>
              </a:ext>
            </a:extLst>
          </p:cNvPr>
          <p:cNvSpPr>
            <a:spLocks noGrp="1"/>
          </p:cNvSpPr>
          <p:nvPr>
            <p:ph type="chart" sz="quarter" idx="14"/>
          </p:nvPr>
        </p:nvSpPr>
        <p:spPr>
          <a:xfrm>
            <a:off x="677863" y="1707143"/>
            <a:ext cx="10907520" cy="4187027"/>
          </a:xfrm>
          <a:prstGeom prst="rect">
            <a:avLst/>
          </a:prstGeom>
        </p:spPr>
        <p:txBody>
          <a:bodyPr/>
          <a:lstStyle/>
          <a:p>
            <a:endParaRPr lang="en-GB"/>
          </a:p>
        </p:txBody>
      </p:sp>
      <p:sp>
        <p:nvSpPr>
          <p:cNvPr id="25" name="Footer Placeholder 4">
            <a:extLst>
              <a:ext uri="{FF2B5EF4-FFF2-40B4-BE49-F238E27FC236}">
                <a16:creationId xmlns:a16="http://schemas.microsoft.com/office/drawing/2014/main" id="{3EBFF7AC-271D-4143-8D36-2E94EBE7D70B}"/>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Tree>
    <p:extLst>
      <p:ext uri="{BB962C8B-B14F-4D97-AF65-F5344CB8AC3E}">
        <p14:creationId xmlns:p14="http://schemas.microsoft.com/office/powerpoint/2010/main" val="382697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58F12601-11BB-4C9D-A51A-98909FB3781A}"/>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a:t>Slide: </a:t>
            </a:r>
            <a:fld id="{6F5AE5E8-1B4C-452D-8F0B-727DC85466D1}" type="slidenum">
              <a:rPr lang="en-GB" smtClean="0"/>
              <a:pPr/>
              <a:t>‹#›</a:t>
            </a:fld>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F0061837-8E5A-4C94-AEFF-59005E5026D4}"/>
              </a:ext>
            </a:extLst>
          </p:cNvPr>
          <p:cNvSpPr>
            <a:spLocks noGrp="1"/>
          </p:cNvSpPr>
          <p:nvPr>
            <p:ph idx="13"/>
          </p:nvPr>
        </p:nvSpPr>
        <p:spPr>
          <a:xfrm>
            <a:off x="6261850" y="1542835"/>
            <a:ext cx="5356410" cy="4351338"/>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a:extLst>
              <a:ext uri="{FF2B5EF4-FFF2-40B4-BE49-F238E27FC236}">
                <a16:creationId xmlns:a16="http://schemas.microsoft.com/office/drawing/2014/main" id="{0F6AA4E2-73E5-4E47-882A-7CB0BF7B0425}"/>
              </a:ext>
            </a:extLst>
          </p:cNvPr>
          <p:cNvSpPr>
            <a:spLocks noGrp="1"/>
          </p:cNvSpPr>
          <p:nvPr>
            <p:ph type="pic" sz="quarter" idx="14" hasCustomPrompt="1"/>
          </p:nvPr>
        </p:nvSpPr>
        <p:spPr>
          <a:xfrm>
            <a:off x="677863" y="1543050"/>
            <a:ext cx="5418137" cy="4351338"/>
          </a:xfrm>
          <a:prstGeom prst="rect">
            <a:avLst/>
          </a:prstGeom>
        </p:spPr>
        <p:txBody>
          <a:bodyPr bIns="1368000" anchor="ctr" anchorCtr="0"/>
          <a:lstStyle>
            <a:lvl1pPr algn="ctr">
              <a:defRPr/>
            </a:lvl1pPr>
          </a:lstStyle>
          <a:p>
            <a:r>
              <a:rPr lang="en-GB" dirty="0"/>
              <a:t>Click to insert Image</a:t>
            </a:r>
          </a:p>
        </p:txBody>
      </p:sp>
      <p:sp>
        <p:nvSpPr>
          <p:cNvPr id="26" name="Footer Placeholder 4">
            <a:extLst>
              <a:ext uri="{FF2B5EF4-FFF2-40B4-BE49-F238E27FC236}">
                <a16:creationId xmlns:a16="http://schemas.microsoft.com/office/drawing/2014/main" id="{47819A26-D8BA-4D1C-B0CD-EE1BA70052D7}"/>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Tree>
    <p:extLst>
      <p:ext uri="{BB962C8B-B14F-4D97-AF65-F5344CB8AC3E}">
        <p14:creationId xmlns:p14="http://schemas.microsoft.com/office/powerpoint/2010/main" val="25910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content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58F12601-11BB-4C9D-A51A-98909FB3781A}"/>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a:t>Slide: </a:t>
            </a:r>
            <a:fld id="{6F5AE5E8-1B4C-452D-8F0B-727DC85466D1}" type="slidenum">
              <a:rPr lang="en-GB" smtClean="0"/>
              <a:pPr/>
              <a:t>‹#›</a:t>
            </a:fld>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F0061837-8E5A-4C94-AEFF-59005E5026D4}"/>
              </a:ext>
            </a:extLst>
          </p:cNvPr>
          <p:cNvSpPr>
            <a:spLocks noGrp="1"/>
          </p:cNvSpPr>
          <p:nvPr>
            <p:ph idx="13"/>
          </p:nvPr>
        </p:nvSpPr>
        <p:spPr>
          <a:xfrm>
            <a:off x="5580529" y="1559858"/>
            <a:ext cx="6037731" cy="4437525"/>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a:extLst>
              <a:ext uri="{FF2B5EF4-FFF2-40B4-BE49-F238E27FC236}">
                <a16:creationId xmlns:a16="http://schemas.microsoft.com/office/drawing/2014/main" id="{0F6AA4E2-73E5-4E47-882A-7CB0BF7B0425}"/>
              </a:ext>
            </a:extLst>
          </p:cNvPr>
          <p:cNvSpPr>
            <a:spLocks noGrp="1"/>
          </p:cNvSpPr>
          <p:nvPr>
            <p:ph type="pic" sz="quarter" idx="14" hasCustomPrompt="1"/>
          </p:nvPr>
        </p:nvSpPr>
        <p:spPr>
          <a:xfrm>
            <a:off x="0" y="1175565"/>
            <a:ext cx="5312978" cy="5120745"/>
          </a:xfrm>
          <a:prstGeom prst="rect">
            <a:avLst/>
          </a:prstGeom>
        </p:spPr>
        <p:txBody>
          <a:bodyPr bIns="1368000" anchor="ctr" anchorCtr="0"/>
          <a:lstStyle>
            <a:lvl1pPr algn="ctr">
              <a:defRPr/>
            </a:lvl1pPr>
          </a:lstStyle>
          <a:p>
            <a:r>
              <a:rPr lang="en-GB" dirty="0"/>
              <a:t>Click to insert Image</a:t>
            </a:r>
          </a:p>
        </p:txBody>
      </p:sp>
      <p:sp>
        <p:nvSpPr>
          <p:cNvPr id="26" name="Footer Placeholder 4">
            <a:extLst>
              <a:ext uri="{FF2B5EF4-FFF2-40B4-BE49-F238E27FC236}">
                <a16:creationId xmlns:a16="http://schemas.microsoft.com/office/drawing/2014/main" id="{6224CDB1-7A38-4B29-9B59-7619FFC82AC9}"/>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Tree>
    <p:extLst>
      <p:ext uri="{BB962C8B-B14F-4D97-AF65-F5344CB8AC3E}">
        <p14:creationId xmlns:p14="http://schemas.microsoft.com/office/powerpoint/2010/main" val="29534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73FF4BFE-A5D4-42E3-82A9-E466C7CDABC0}"/>
              </a:ext>
            </a:extLst>
          </p:cNvPr>
          <p:cNvSpPr>
            <a:spLocks noGrp="1"/>
          </p:cNvSpPr>
          <p:nvPr>
            <p:ph idx="1"/>
          </p:nvPr>
        </p:nvSpPr>
        <p:spPr>
          <a:xfrm>
            <a:off x="677863" y="2891119"/>
            <a:ext cx="3436937" cy="3321413"/>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8F12601-11BB-4C9D-A51A-98909FB3781A}"/>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dirty="0"/>
              <a:t>Slide: </a:t>
            </a:r>
            <a:fld id="{6F5AE5E8-1B4C-452D-8F0B-727DC85466D1}" type="slidenum">
              <a:rPr lang="en-GB" smtClean="0"/>
              <a:pPr/>
              <a:t>‹#›</a:t>
            </a:fld>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20356B4A-502F-427B-94E3-2B3862AFBFA3}"/>
              </a:ext>
            </a:extLst>
          </p:cNvPr>
          <p:cNvSpPr>
            <a:spLocks noGrp="1"/>
          </p:cNvSpPr>
          <p:nvPr>
            <p:ph idx="13"/>
          </p:nvPr>
        </p:nvSpPr>
        <p:spPr>
          <a:xfrm>
            <a:off x="4389252" y="2891119"/>
            <a:ext cx="3436937" cy="3321413"/>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Content Placeholder 2">
            <a:extLst>
              <a:ext uri="{FF2B5EF4-FFF2-40B4-BE49-F238E27FC236}">
                <a16:creationId xmlns:a16="http://schemas.microsoft.com/office/drawing/2014/main" id="{4355CEB9-010D-46B4-86EE-118AB66BD092}"/>
              </a:ext>
            </a:extLst>
          </p:cNvPr>
          <p:cNvSpPr>
            <a:spLocks noGrp="1"/>
          </p:cNvSpPr>
          <p:nvPr>
            <p:ph idx="14"/>
          </p:nvPr>
        </p:nvSpPr>
        <p:spPr>
          <a:xfrm>
            <a:off x="8127534" y="2891119"/>
            <a:ext cx="3436937" cy="3321413"/>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a:extLst>
              <a:ext uri="{FF2B5EF4-FFF2-40B4-BE49-F238E27FC236}">
                <a16:creationId xmlns:a16="http://schemas.microsoft.com/office/drawing/2014/main" id="{F549E96E-36C1-42F7-906E-2CC297B2D066}"/>
              </a:ext>
            </a:extLst>
          </p:cNvPr>
          <p:cNvSpPr>
            <a:spLocks noGrp="1"/>
          </p:cNvSpPr>
          <p:nvPr>
            <p:ph type="pic" sz="quarter" idx="15"/>
          </p:nvPr>
        </p:nvSpPr>
        <p:spPr>
          <a:xfrm>
            <a:off x="0" y="1079872"/>
            <a:ext cx="4114800" cy="1676773"/>
          </a:xfrm>
          <a:prstGeom prst="rect">
            <a:avLst/>
          </a:prstGeom>
        </p:spPr>
        <p:txBody>
          <a:bodyPr/>
          <a:lstStyle>
            <a:lvl1pPr algn="ctr">
              <a:defRPr sz="2200"/>
            </a:lvl1pPr>
          </a:lstStyle>
          <a:p>
            <a:endParaRPr lang="en-GB"/>
          </a:p>
        </p:txBody>
      </p:sp>
      <p:sp>
        <p:nvSpPr>
          <p:cNvPr id="31" name="Picture Placeholder 6">
            <a:extLst>
              <a:ext uri="{FF2B5EF4-FFF2-40B4-BE49-F238E27FC236}">
                <a16:creationId xmlns:a16="http://schemas.microsoft.com/office/drawing/2014/main" id="{1D2A34F8-0129-49DE-B0D6-BC9C2E9EE59D}"/>
              </a:ext>
            </a:extLst>
          </p:cNvPr>
          <p:cNvSpPr>
            <a:spLocks noGrp="1"/>
          </p:cNvSpPr>
          <p:nvPr>
            <p:ph type="pic" sz="quarter" idx="16"/>
          </p:nvPr>
        </p:nvSpPr>
        <p:spPr>
          <a:xfrm>
            <a:off x="4370294" y="1079872"/>
            <a:ext cx="3455895" cy="1676773"/>
          </a:xfrm>
          <a:prstGeom prst="rect">
            <a:avLst/>
          </a:prstGeom>
        </p:spPr>
        <p:txBody>
          <a:bodyPr/>
          <a:lstStyle>
            <a:lvl1pPr algn="ctr">
              <a:defRPr sz="2200"/>
            </a:lvl1pPr>
          </a:lstStyle>
          <a:p>
            <a:endParaRPr lang="en-GB"/>
          </a:p>
        </p:txBody>
      </p:sp>
      <p:sp>
        <p:nvSpPr>
          <p:cNvPr id="33" name="Picture Placeholder 6">
            <a:extLst>
              <a:ext uri="{FF2B5EF4-FFF2-40B4-BE49-F238E27FC236}">
                <a16:creationId xmlns:a16="http://schemas.microsoft.com/office/drawing/2014/main" id="{395B455D-458E-47CD-AD50-83F250700821}"/>
              </a:ext>
            </a:extLst>
          </p:cNvPr>
          <p:cNvSpPr>
            <a:spLocks noGrp="1"/>
          </p:cNvSpPr>
          <p:nvPr>
            <p:ph type="pic" sz="quarter" idx="17"/>
          </p:nvPr>
        </p:nvSpPr>
        <p:spPr>
          <a:xfrm>
            <a:off x="8127534" y="1079872"/>
            <a:ext cx="4064465" cy="1676773"/>
          </a:xfrm>
          <a:prstGeom prst="rect">
            <a:avLst/>
          </a:prstGeom>
        </p:spPr>
        <p:txBody>
          <a:bodyPr/>
          <a:lstStyle>
            <a:lvl1pPr algn="ctr">
              <a:defRPr sz="2200"/>
            </a:lvl1pPr>
          </a:lstStyle>
          <a:p>
            <a:endParaRPr lang="en-GB"/>
          </a:p>
        </p:txBody>
      </p:sp>
      <p:sp>
        <p:nvSpPr>
          <p:cNvPr id="28" name="Footer Placeholder 4">
            <a:extLst>
              <a:ext uri="{FF2B5EF4-FFF2-40B4-BE49-F238E27FC236}">
                <a16:creationId xmlns:a16="http://schemas.microsoft.com/office/drawing/2014/main" id="{241B4ADB-F665-4015-9679-3DEBCEDB8C9B}"/>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Tree>
    <p:extLst>
      <p:ext uri="{BB962C8B-B14F-4D97-AF65-F5344CB8AC3E}">
        <p14:creationId xmlns:p14="http://schemas.microsoft.com/office/powerpoint/2010/main" val="54312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rows columns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73FF4BFE-A5D4-42E3-82A9-E466C7CDABC0}"/>
              </a:ext>
            </a:extLst>
          </p:cNvPr>
          <p:cNvSpPr>
            <a:spLocks noGrp="1"/>
          </p:cNvSpPr>
          <p:nvPr>
            <p:ph idx="1"/>
          </p:nvPr>
        </p:nvSpPr>
        <p:spPr>
          <a:xfrm>
            <a:off x="4215147" y="1344568"/>
            <a:ext cx="7370236" cy="2264136"/>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8F12601-11BB-4C9D-A51A-98909FB3781A}"/>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dirty="0"/>
              <a:t>Slide: </a:t>
            </a:r>
            <a:fld id="{6F5AE5E8-1B4C-452D-8F0B-727DC85466D1}" type="slidenum">
              <a:rPr lang="en-GB" smtClean="0"/>
              <a:pPr/>
              <a:t>‹#›</a:t>
            </a:fld>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20356B4A-502F-427B-94E3-2B3862AFBFA3}"/>
              </a:ext>
            </a:extLst>
          </p:cNvPr>
          <p:cNvSpPr>
            <a:spLocks noGrp="1"/>
          </p:cNvSpPr>
          <p:nvPr>
            <p:ph idx="13"/>
          </p:nvPr>
        </p:nvSpPr>
        <p:spPr>
          <a:xfrm>
            <a:off x="4215147" y="3781723"/>
            <a:ext cx="7413374" cy="2264136"/>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a:extLst>
              <a:ext uri="{FF2B5EF4-FFF2-40B4-BE49-F238E27FC236}">
                <a16:creationId xmlns:a16="http://schemas.microsoft.com/office/drawing/2014/main" id="{F549E96E-36C1-42F7-906E-2CC297B2D066}"/>
              </a:ext>
            </a:extLst>
          </p:cNvPr>
          <p:cNvSpPr>
            <a:spLocks noGrp="1"/>
          </p:cNvSpPr>
          <p:nvPr>
            <p:ph type="pic" sz="quarter" idx="15"/>
          </p:nvPr>
        </p:nvSpPr>
        <p:spPr>
          <a:xfrm>
            <a:off x="709862" y="1344567"/>
            <a:ext cx="3404937" cy="2264137"/>
          </a:xfrm>
          <a:prstGeom prst="rect">
            <a:avLst/>
          </a:prstGeom>
        </p:spPr>
        <p:txBody>
          <a:bodyPr/>
          <a:lstStyle>
            <a:lvl1pPr algn="ctr">
              <a:defRPr sz="2200"/>
            </a:lvl1pPr>
          </a:lstStyle>
          <a:p>
            <a:endParaRPr lang="en-GB"/>
          </a:p>
        </p:txBody>
      </p:sp>
      <p:sp>
        <p:nvSpPr>
          <p:cNvPr id="28" name="Picture Placeholder 6">
            <a:extLst>
              <a:ext uri="{FF2B5EF4-FFF2-40B4-BE49-F238E27FC236}">
                <a16:creationId xmlns:a16="http://schemas.microsoft.com/office/drawing/2014/main" id="{53DC7131-A51B-45F3-9825-CC52C463D1E9}"/>
              </a:ext>
            </a:extLst>
          </p:cNvPr>
          <p:cNvSpPr>
            <a:spLocks noGrp="1"/>
          </p:cNvSpPr>
          <p:nvPr>
            <p:ph type="pic" sz="quarter" idx="16"/>
          </p:nvPr>
        </p:nvSpPr>
        <p:spPr>
          <a:xfrm>
            <a:off x="709862" y="3781722"/>
            <a:ext cx="3404937" cy="2264137"/>
          </a:xfrm>
          <a:prstGeom prst="rect">
            <a:avLst/>
          </a:prstGeom>
        </p:spPr>
        <p:txBody>
          <a:bodyPr/>
          <a:lstStyle>
            <a:lvl1pPr algn="ctr">
              <a:defRPr sz="2200"/>
            </a:lvl1pPr>
          </a:lstStyle>
          <a:p>
            <a:endParaRPr lang="en-GB"/>
          </a:p>
        </p:txBody>
      </p:sp>
      <p:sp>
        <p:nvSpPr>
          <p:cNvPr id="26" name="Footer Placeholder 4">
            <a:extLst>
              <a:ext uri="{FF2B5EF4-FFF2-40B4-BE49-F238E27FC236}">
                <a16:creationId xmlns:a16="http://schemas.microsoft.com/office/drawing/2014/main" id="{78A8ADA6-1437-4451-AF4D-0DDD81F0936E}"/>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Tree>
    <p:extLst>
      <p:ext uri="{BB962C8B-B14F-4D97-AF65-F5344CB8AC3E}">
        <p14:creationId xmlns:p14="http://schemas.microsoft.com/office/powerpoint/2010/main" val="390249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25" name="Picture 24" descr="A picture containing outdoor, sky&#10;&#10;Description automatically generated">
            <a:extLst>
              <a:ext uri="{FF2B5EF4-FFF2-40B4-BE49-F238E27FC236}">
                <a16:creationId xmlns:a16="http://schemas.microsoft.com/office/drawing/2014/main" id="{C07E10B3-EFE5-48F5-AF98-9314E55811BC}"/>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3063" y="1230796"/>
            <a:ext cx="12218126" cy="5627204"/>
          </a:xfrm>
          <a:prstGeom prst="rect">
            <a:avLst/>
          </a:prstGeom>
        </p:spPr>
      </p:pic>
      <p:sp>
        <p:nvSpPr>
          <p:cNvPr id="5" name="Rectangle 4">
            <a:extLst>
              <a:ext uri="{FF2B5EF4-FFF2-40B4-BE49-F238E27FC236}">
                <a16:creationId xmlns:a16="http://schemas.microsoft.com/office/drawing/2014/main" id="{70FE7896-0FA3-418D-A1C2-2384871D6CBE}"/>
              </a:ext>
            </a:extLst>
          </p:cNvPr>
          <p:cNvSpPr/>
          <p:nvPr userDrawn="1"/>
        </p:nvSpPr>
        <p:spPr>
          <a:xfrm>
            <a:off x="-4" y="2028115"/>
            <a:ext cx="12191997" cy="4837586"/>
          </a:xfrm>
          <a:prstGeom prst="rect">
            <a:avLst/>
          </a:prstGeom>
          <a:gradFill flip="none" rotWithShape="1">
            <a:gsLst>
              <a:gs pos="0">
                <a:schemeClr val="tx1">
                  <a:alpha val="88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39EB58C-5D3B-468A-B787-5B6C84110869}"/>
              </a:ext>
            </a:extLst>
          </p:cNvPr>
          <p:cNvSpPr/>
          <p:nvPr userDrawn="1"/>
        </p:nvSpPr>
        <p:spPr>
          <a:xfrm>
            <a:off x="-1" y="0"/>
            <a:ext cx="12192001" cy="14704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E3F2BC2B-E955-4D85-96A7-72390070E859}"/>
              </a:ext>
            </a:extLst>
          </p:cNvPr>
          <p:cNvGrpSpPr/>
          <p:nvPr userDrawn="1"/>
        </p:nvGrpSpPr>
        <p:grpSpPr>
          <a:xfrm>
            <a:off x="9787300" y="689190"/>
            <a:ext cx="1798083" cy="648130"/>
            <a:chOff x="9787300" y="689190"/>
            <a:chExt cx="1798083" cy="648130"/>
          </a:xfrm>
          <a:solidFill>
            <a:schemeClr val="bg1"/>
          </a:solidFill>
        </p:grpSpPr>
        <p:sp>
          <p:nvSpPr>
            <p:cNvPr id="8" name="Freeform 5">
              <a:extLst>
                <a:ext uri="{FF2B5EF4-FFF2-40B4-BE49-F238E27FC236}">
                  <a16:creationId xmlns:a16="http://schemas.microsoft.com/office/drawing/2014/main" id="{BA56C3B9-D490-40D1-B7AF-16CEE27243D0}"/>
                </a:ext>
              </a:extLst>
            </p:cNvPr>
            <p:cNvSpPr>
              <a:spLocks/>
            </p:cNvSpPr>
            <p:nvPr/>
          </p:nvSpPr>
          <p:spPr bwMode="auto">
            <a:xfrm>
              <a:off x="9787300" y="830367"/>
              <a:ext cx="449200" cy="292621"/>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EC619C6F-1705-4F61-A6F2-62F17FCFFCA8}"/>
                </a:ext>
              </a:extLst>
            </p:cNvPr>
            <p:cNvSpPr>
              <a:spLocks/>
            </p:cNvSpPr>
            <p:nvPr/>
          </p:nvSpPr>
          <p:spPr bwMode="auto">
            <a:xfrm>
              <a:off x="10054253" y="835501"/>
              <a:ext cx="233584" cy="287487"/>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B9A5E318-47A2-4CD8-8074-93FDE4343A97}"/>
                </a:ext>
              </a:extLst>
            </p:cNvPr>
            <p:cNvSpPr>
              <a:spLocks/>
            </p:cNvSpPr>
            <p:nvPr/>
          </p:nvSpPr>
          <p:spPr bwMode="auto">
            <a:xfrm>
              <a:off x="9933611" y="849618"/>
              <a:ext cx="297755" cy="273370"/>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5BC75259-9DF3-41FA-AED0-AF57A2C768E1}"/>
                </a:ext>
              </a:extLst>
            </p:cNvPr>
            <p:cNvSpPr>
              <a:spLocks/>
            </p:cNvSpPr>
            <p:nvPr/>
          </p:nvSpPr>
          <p:spPr bwMode="auto">
            <a:xfrm>
              <a:off x="10172328" y="881704"/>
              <a:ext cx="116792" cy="241284"/>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52FE8324-6BBC-4D8B-A83E-3DC80C713A72}"/>
                </a:ext>
              </a:extLst>
            </p:cNvPr>
            <p:cNvSpPr>
              <a:spLocks/>
            </p:cNvSpPr>
            <p:nvPr/>
          </p:nvSpPr>
          <p:spPr bwMode="auto">
            <a:xfrm>
              <a:off x="10250618" y="827800"/>
              <a:ext cx="245135" cy="296471"/>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C92D916-C034-4695-A184-C0DB2505B63C}"/>
                </a:ext>
              </a:extLst>
            </p:cNvPr>
            <p:cNvSpPr>
              <a:spLocks/>
            </p:cNvSpPr>
            <p:nvPr/>
          </p:nvSpPr>
          <p:spPr bwMode="auto">
            <a:xfrm>
              <a:off x="10530405" y="689190"/>
              <a:ext cx="141177" cy="43251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581E6A4-E058-4E68-A58C-5668C064729E}"/>
                </a:ext>
              </a:extLst>
            </p:cNvPr>
            <p:cNvSpPr>
              <a:spLocks noEditPoints="1"/>
            </p:cNvSpPr>
            <p:nvPr/>
          </p:nvSpPr>
          <p:spPr bwMode="auto">
            <a:xfrm>
              <a:off x="10706235" y="834217"/>
              <a:ext cx="254119" cy="292621"/>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C2B951D4-F47E-4AAB-B8BD-8C58154379CA}"/>
                </a:ext>
              </a:extLst>
            </p:cNvPr>
            <p:cNvSpPr>
              <a:spLocks/>
            </p:cNvSpPr>
            <p:nvPr/>
          </p:nvSpPr>
          <p:spPr bwMode="auto">
            <a:xfrm>
              <a:off x="10964204" y="834217"/>
              <a:ext cx="305456" cy="287487"/>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50180D13-2B48-4E96-B16E-18E50EA4FF43}"/>
                </a:ext>
              </a:extLst>
            </p:cNvPr>
            <p:cNvSpPr>
              <a:spLocks noEditPoints="1"/>
            </p:cNvSpPr>
            <p:nvPr/>
          </p:nvSpPr>
          <p:spPr bwMode="auto">
            <a:xfrm>
              <a:off x="11292761" y="689190"/>
              <a:ext cx="292622" cy="440215"/>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B439B08B-E354-41D0-9BD8-596E6D6FC07B}"/>
                </a:ext>
              </a:extLst>
            </p:cNvPr>
            <p:cNvSpPr>
              <a:spLocks noEditPoints="1"/>
            </p:cNvSpPr>
            <p:nvPr/>
          </p:nvSpPr>
          <p:spPr bwMode="auto">
            <a:xfrm>
              <a:off x="10286554" y="1225662"/>
              <a:ext cx="71872" cy="77006"/>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1B4AA5AE-B880-455D-BCD8-FACDB5EF7685}"/>
                </a:ext>
              </a:extLst>
            </p:cNvPr>
            <p:cNvSpPr>
              <a:spLocks noEditPoints="1"/>
            </p:cNvSpPr>
            <p:nvPr/>
          </p:nvSpPr>
          <p:spPr bwMode="auto">
            <a:xfrm>
              <a:off x="10455966" y="1188443"/>
              <a:ext cx="39786" cy="112941"/>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A4960D00-58B2-406B-A42A-2C83AAE1EE0A}"/>
                </a:ext>
              </a:extLst>
            </p:cNvPr>
            <p:cNvSpPr>
              <a:spLocks/>
            </p:cNvSpPr>
            <p:nvPr/>
          </p:nvSpPr>
          <p:spPr bwMode="auto">
            <a:xfrm>
              <a:off x="10584309" y="1188443"/>
              <a:ext cx="38503" cy="112941"/>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5E1D5E9D-AB66-4CBC-8B42-946D61BE0CBB}"/>
                </a:ext>
              </a:extLst>
            </p:cNvPr>
            <p:cNvSpPr>
              <a:spLocks noEditPoints="1"/>
            </p:cNvSpPr>
            <p:nvPr/>
          </p:nvSpPr>
          <p:spPr bwMode="auto">
            <a:xfrm>
              <a:off x="10837144" y="1189726"/>
              <a:ext cx="116792" cy="114225"/>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A25BAD57-247E-46EA-92CC-591196BD5F07}"/>
                </a:ext>
              </a:extLst>
            </p:cNvPr>
            <p:cNvSpPr>
              <a:spLocks noEditPoints="1"/>
            </p:cNvSpPr>
            <p:nvPr/>
          </p:nvSpPr>
          <p:spPr bwMode="auto">
            <a:xfrm>
              <a:off x="11166985" y="1225662"/>
              <a:ext cx="71872" cy="111658"/>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496A5132-488B-47B5-8B36-F769300DAF65}"/>
                </a:ext>
              </a:extLst>
            </p:cNvPr>
            <p:cNvSpPr>
              <a:spLocks noEditPoints="1"/>
            </p:cNvSpPr>
            <p:nvPr/>
          </p:nvSpPr>
          <p:spPr bwMode="auto">
            <a:xfrm>
              <a:off x="11331264" y="1225662"/>
              <a:ext cx="66738" cy="77006"/>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0C2C8662-7EC0-4EB7-94B7-D59E3568427D}"/>
                </a:ext>
              </a:extLst>
            </p:cNvPr>
            <p:cNvSpPr>
              <a:spLocks/>
            </p:cNvSpPr>
            <p:nvPr/>
          </p:nvSpPr>
          <p:spPr bwMode="auto">
            <a:xfrm>
              <a:off x="11489126" y="1225662"/>
              <a:ext cx="48770" cy="77006"/>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CC622E6C-20B5-47E1-AA75-B681E8F12039}"/>
              </a:ext>
            </a:extLst>
          </p:cNvPr>
          <p:cNvSpPr>
            <a:spLocks noGrp="1"/>
          </p:cNvSpPr>
          <p:nvPr>
            <p:ph type="title"/>
          </p:nvPr>
        </p:nvSpPr>
        <p:spPr>
          <a:xfrm>
            <a:off x="-12697" y="4260606"/>
            <a:ext cx="12204697" cy="1294846"/>
          </a:xfrm>
          <a:prstGeom prst="rect">
            <a:avLst/>
          </a:prstGeom>
        </p:spPr>
        <p:txBody>
          <a:bodyPr lIns="684000" rIns="684000" anchor="b" anchorCtr="0">
            <a:normAutofit/>
          </a:bodyPr>
          <a:lstStyle>
            <a:lvl1pPr>
              <a:defRPr lang="en-GB" sz="5000" spc="-50" dirty="0">
                <a:solidFill>
                  <a:schemeClr val="bg1"/>
                </a:solidFill>
              </a:defRPr>
            </a:lvl1pPr>
          </a:lstStyle>
          <a:p>
            <a:pPr marL="0" lvl="0"/>
            <a:r>
              <a:rPr lang="en-US" dirty="0"/>
              <a:t>Click to edit Master title style</a:t>
            </a:r>
            <a:endParaRPr lang="en-GB" dirty="0"/>
          </a:p>
        </p:txBody>
      </p:sp>
      <p:sp>
        <p:nvSpPr>
          <p:cNvPr id="3" name="Text Placeholder 2">
            <a:extLst>
              <a:ext uri="{FF2B5EF4-FFF2-40B4-BE49-F238E27FC236}">
                <a16:creationId xmlns:a16="http://schemas.microsoft.com/office/drawing/2014/main" id="{CF77EE10-9CFA-4E3E-A7E7-120092026ECB}"/>
              </a:ext>
            </a:extLst>
          </p:cNvPr>
          <p:cNvSpPr>
            <a:spLocks noGrp="1"/>
          </p:cNvSpPr>
          <p:nvPr>
            <p:ph type="body" idx="1"/>
          </p:nvPr>
        </p:nvSpPr>
        <p:spPr>
          <a:xfrm>
            <a:off x="0" y="5563152"/>
            <a:ext cx="8632556" cy="1294847"/>
          </a:xfrm>
          <a:prstGeom prst="rect">
            <a:avLst/>
          </a:prstGeom>
        </p:spPr>
        <p:txBody>
          <a:bodyPr vert="horz" lIns="684000" tIns="45720" rIns="684000" bIns="45720" rtlCol="0" anchor="t" anchorCtr="0">
            <a:normAutofit/>
          </a:bodyPr>
          <a:lstStyle>
            <a:lvl1pPr marL="0" indent="0">
              <a:buNone/>
              <a:defRPr lang="en-US" sz="1600">
                <a:solidFill>
                  <a:schemeClr val="bg1">
                    <a:alpha val="69000"/>
                  </a:schemeClr>
                </a:solidFill>
                <a:latin typeface="Cambria" panose="02040503050406030204" pitchFamily="18" charset="0"/>
              </a:defRPr>
            </a:lvl1pPr>
          </a:lstStyle>
          <a:p>
            <a:pPr marL="228600" lvl="0" indent="-228600">
              <a:lnSpc>
                <a:spcPct val="95000"/>
              </a:lnSpc>
            </a:pPr>
            <a:r>
              <a:rPr lang="en-US" dirty="0"/>
              <a:t>Edit Master text styles</a:t>
            </a:r>
          </a:p>
        </p:txBody>
      </p:sp>
      <p:sp>
        <p:nvSpPr>
          <p:cNvPr id="50" name="Text Placeholder 49">
            <a:extLst>
              <a:ext uri="{FF2B5EF4-FFF2-40B4-BE49-F238E27FC236}">
                <a16:creationId xmlns:a16="http://schemas.microsoft.com/office/drawing/2014/main" id="{63F0C8B8-BBD2-413F-A79B-41F53E0A8642}"/>
              </a:ext>
            </a:extLst>
          </p:cNvPr>
          <p:cNvSpPr>
            <a:spLocks noGrp="1"/>
          </p:cNvSpPr>
          <p:nvPr>
            <p:ph type="body" sz="quarter" idx="11" hasCustomPrompt="1"/>
          </p:nvPr>
        </p:nvSpPr>
        <p:spPr>
          <a:xfrm>
            <a:off x="-8" y="2773683"/>
            <a:ext cx="5056102" cy="1673225"/>
          </a:xfrm>
          <a:prstGeom prst="rect">
            <a:avLst/>
          </a:prstGeom>
        </p:spPr>
        <p:txBody>
          <a:bodyPr lIns="684000" rIns="684000" anchor="b" anchorCtr="0">
            <a:normAutofit/>
          </a:bodyPr>
          <a:lstStyle>
            <a:lvl1pPr marL="0" indent="0">
              <a:buNone/>
              <a:defRPr lang="en-US" sz="2000" cap="all" spc="-40" baseline="0" smtClean="0">
                <a:solidFill>
                  <a:schemeClr val="bg1"/>
                </a:solidFill>
                <a:latin typeface="+mj-lt"/>
              </a:defRPr>
            </a:lvl1pPr>
            <a:lvl2pPr>
              <a:defRPr lang="en-US" cap="all" baseline="0" smtClean="0"/>
            </a:lvl2pPr>
            <a:lvl3pPr>
              <a:defRPr lang="en-US" cap="all" baseline="0" smtClean="0"/>
            </a:lvl3pPr>
            <a:lvl4pPr>
              <a:defRPr lang="en-US" cap="all" baseline="0" smtClean="0"/>
            </a:lvl4pPr>
            <a:lvl5pPr>
              <a:defRPr lang="en-GB" cap="all" baseline="0"/>
            </a:lvl5pPr>
          </a:lstStyle>
          <a:p>
            <a:pPr marL="228600" lvl="0" indent="-228600"/>
            <a:r>
              <a:rPr lang="en-US" dirty="0"/>
              <a:t>SECTION TITLE</a:t>
            </a:r>
          </a:p>
        </p:txBody>
      </p:sp>
    </p:spTree>
    <p:extLst>
      <p:ext uri="{BB962C8B-B14F-4D97-AF65-F5344CB8AC3E}">
        <p14:creationId xmlns:p14="http://schemas.microsoft.com/office/powerpoint/2010/main" val="420881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4" name="Picture 3" descr="A picture containing sky, grass, outdoor, tree&#10;&#10;Description generated with very high confidence">
            <a:extLst>
              <a:ext uri="{FF2B5EF4-FFF2-40B4-BE49-F238E27FC236}">
                <a16:creationId xmlns:a16="http://schemas.microsoft.com/office/drawing/2014/main" id="{E9416B3F-5A9B-4B68-814E-DAA22D3B8F4D}"/>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1996" cy="6858000"/>
          </a:xfrm>
          <a:prstGeom prst="rect">
            <a:avLst/>
          </a:prstGeom>
        </p:spPr>
      </p:pic>
      <p:sp>
        <p:nvSpPr>
          <p:cNvPr id="5" name="Rectangle 4">
            <a:extLst>
              <a:ext uri="{FF2B5EF4-FFF2-40B4-BE49-F238E27FC236}">
                <a16:creationId xmlns:a16="http://schemas.microsoft.com/office/drawing/2014/main" id="{70FE7896-0FA3-418D-A1C2-2384871D6CBE}"/>
              </a:ext>
            </a:extLst>
          </p:cNvPr>
          <p:cNvSpPr/>
          <p:nvPr userDrawn="1"/>
        </p:nvSpPr>
        <p:spPr>
          <a:xfrm>
            <a:off x="-4" y="2028115"/>
            <a:ext cx="12191997" cy="4837586"/>
          </a:xfrm>
          <a:prstGeom prst="rect">
            <a:avLst/>
          </a:prstGeom>
          <a:gradFill flip="none" rotWithShape="1">
            <a:gsLst>
              <a:gs pos="0">
                <a:schemeClr val="tx1">
                  <a:alpha val="88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39EB58C-5D3B-468A-B787-5B6C84110869}"/>
              </a:ext>
            </a:extLst>
          </p:cNvPr>
          <p:cNvSpPr/>
          <p:nvPr userDrawn="1"/>
        </p:nvSpPr>
        <p:spPr>
          <a:xfrm>
            <a:off x="-1" y="0"/>
            <a:ext cx="12192001" cy="14704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E3F2BC2B-E955-4D85-96A7-72390070E859}"/>
              </a:ext>
            </a:extLst>
          </p:cNvPr>
          <p:cNvGrpSpPr/>
          <p:nvPr userDrawn="1"/>
        </p:nvGrpSpPr>
        <p:grpSpPr>
          <a:xfrm>
            <a:off x="9787300" y="689190"/>
            <a:ext cx="1798083" cy="648130"/>
            <a:chOff x="9787300" y="689190"/>
            <a:chExt cx="1798083" cy="648130"/>
          </a:xfrm>
          <a:solidFill>
            <a:schemeClr val="bg1"/>
          </a:solidFill>
        </p:grpSpPr>
        <p:sp>
          <p:nvSpPr>
            <p:cNvPr id="8" name="Freeform 5">
              <a:extLst>
                <a:ext uri="{FF2B5EF4-FFF2-40B4-BE49-F238E27FC236}">
                  <a16:creationId xmlns:a16="http://schemas.microsoft.com/office/drawing/2014/main" id="{BA56C3B9-D490-40D1-B7AF-16CEE27243D0}"/>
                </a:ext>
              </a:extLst>
            </p:cNvPr>
            <p:cNvSpPr>
              <a:spLocks/>
            </p:cNvSpPr>
            <p:nvPr/>
          </p:nvSpPr>
          <p:spPr bwMode="auto">
            <a:xfrm>
              <a:off x="9787300" y="830367"/>
              <a:ext cx="449200" cy="292621"/>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EC619C6F-1705-4F61-A6F2-62F17FCFFCA8}"/>
                </a:ext>
              </a:extLst>
            </p:cNvPr>
            <p:cNvSpPr>
              <a:spLocks/>
            </p:cNvSpPr>
            <p:nvPr/>
          </p:nvSpPr>
          <p:spPr bwMode="auto">
            <a:xfrm>
              <a:off x="10054253" y="835501"/>
              <a:ext cx="233584" cy="287487"/>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B9A5E318-47A2-4CD8-8074-93FDE4343A97}"/>
                </a:ext>
              </a:extLst>
            </p:cNvPr>
            <p:cNvSpPr>
              <a:spLocks/>
            </p:cNvSpPr>
            <p:nvPr/>
          </p:nvSpPr>
          <p:spPr bwMode="auto">
            <a:xfrm>
              <a:off x="9933611" y="849618"/>
              <a:ext cx="297755" cy="273370"/>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5BC75259-9DF3-41FA-AED0-AF57A2C768E1}"/>
                </a:ext>
              </a:extLst>
            </p:cNvPr>
            <p:cNvSpPr>
              <a:spLocks/>
            </p:cNvSpPr>
            <p:nvPr/>
          </p:nvSpPr>
          <p:spPr bwMode="auto">
            <a:xfrm>
              <a:off x="10172328" y="881704"/>
              <a:ext cx="116792" cy="241284"/>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52FE8324-6BBC-4D8B-A83E-3DC80C713A72}"/>
                </a:ext>
              </a:extLst>
            </p:cNvPr>
            <p:cNvSpPr>
              <a:spLocks/>
            </p:cNvSpPr>
            <p:nvPr/>
          </p:nvSpPr>
          <p:spPr bwMode="auto">
            <a:xfrm>
              <a:off x="10250618" y="827800"/>
              <a:ext cx="245135" cy="296471"/>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C92D916-C034-4695-A184-C0DB2505B63C}"/>
                </a:ext>
              </a:extLst>
            </p:cNvPr>
            <p:cNvSpPr>
              <a:spLocks/>
            </p:cNvSpPr>
            <p:nvPr/>
          </p:nvSpPr>
          <p:spPr bwMode="auto">
            <a:xfrm>
              <a:off x="10530405" y="689190"/>
              <a:ext cx="141177" cy="43251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581E6A4-E058-4E68-A58C-5668C064729E}"/>
                </a:ext>
              </a:extLst>
            </p:cNvPr>
            <p:cNvSpPr>
              <a:spLocks noEditPoints="1"/>
            </p:cNvSpPr>
            <p:nvPr/>
          </p:nvSpPr>
          <p:spPr bwMode="auto">
            <a:xfrm>
              <a:off x="10706235" y="834217"/>
              <a:ext cx="254119" cy="292621"/>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C2B951D4-F47E-4AAB-B8BD-8C58154379CA}"/>
                </a:ext>
              </a:extLst>
            </p:cNvPr>
            <p:cNvSpPr>
              <a:spLocks/>
            </p:cNvSpPr>
            <p:nvPr/>
          </p:nvSpPr>
          <p:spPr bwMode="auto">
            <a:xfrm>
              <a:off x="10964204" y="834217"/>
              <a:ext cx="305456" cy="287487"/>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50180D13-2B48-4E96-B16E-18E50EA4FF43}"/>
                </a:ext>
              </a:extLst>
            </p:cNvPr>
            <p:cNvSpPr>
              <a:spLocks noEditPoints="1"/>
            </p:cNvSpPr>
            <p:nvPr/>
          </p:nvSpPr>
          <p:spPr bwMode="auto">
            <a:xfrm>
              <a:off x="11292761" y="689190"/>
              <a:ext cx="292622" cy="440215"/>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B439B08B-E354-41D0-9BD8-596E6D6FC07B}"/>
                </a:ext>
              </a:extLst>
            </p:cNvPr>
            <p:cNvSpPr>
              <a:spLocks noEditPoints="1"/>
            </p:cNvSpPr>
            <p:nvPr/>
          </p:nvSpPr>
          <p:spPr bwMode="auto">
            <a:xfrm>
              <a:off x="10286554" y="1225662"/>
              <a:ext cx="71872" cy="77006"/>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1B4AA5AE-B880-455D-BCD8-FACDB5EF7685}"/>
                </a:ext>
              </a:extLst>
            </p:cNvPr>
            <p:cNvSpPr>
              <a:spLocks noEditPoints="1"/>
            </p:cNvSpPr>
            <p:nvPr/>
          </p:nvSpPr>
          <p:spPr bwMode="auto">
            <a:xfrm>
              <a:off x="10455966" y="1188443"/>
              <a:ext cx="39786" cy="112941"/>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A4960D00-58B2-406B-A42A-2C83AAE1EE0A}"/>
                </a:ext>
              </a:extLst>
            </p:cNvPr>
            <p:cNvSpPr>
              <a:spLocks/>
            </p:cNvSpPr>
            <p:nvPr/>
          </p:nvSpPr>
          <p:spPr bwMode="auto">
            <a:xfrm>
              <a:off x="10584309" y="1188443"/>
              <a:ext cx="38503" cy="112941"/>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5E1D5E9D-AB66-4CBC-8B42-946D61BE0CBB}"/>
                </a:ext>
              </a:extLst>
            </p:cNvPr>
            <p:cNvSpPr>
              <a:spLocks noEditPoints="1"/>
            </p:cNvSpPr>
            <p:nvPr/>
          </p:nvSpPr>
          <p:spPr bwMode="auto">
            <a:xfrm>
              <a:off x="10837144" y="1189726"/>
              <a:ext cx="116792" cy="114225"/>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A25BAD57-247E-46EA-92CC-591196BD5F07}"/>
                </a:ext>
              </a:extLst>
            </p:cNvPr>
            <p:cNvSpPr>
              <a:spLocks noEditPoints="1"/>
            </p:cNvSpPr>
            <p:nvPr/>
          </p:nvSpPr>
          <p:spPr bwMode="auto">
            <a:xfrm>
              <a:off x="11166985" y="1225662"/>
              <a:ext cx="71872" cy="111658"/>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496A5132-488B-47B5-8B36-F769300DAF65}"/>
                </a:ext>
              </a:extLst>
            </p:cNvPr>
            <p:cNvSpPr>
              <a:spLocks noEditPoints="1"/>
            </p:cNvSpPr>
            <p:nvPr/>
          </p:nvSpPr>
          <p:spPr bwMode="auto">
            <a:xfrm>
              <a:off x="11331264" y="1225662"/>
              <a:ext cx="66738" cy="77006"/>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0C2C8662-7EC0-4EB7-94B7-D59E3568427D}"/>
                </a:ext>
              </a:extLst>
            </p:cNvPr>
            <p:cNvSpPr>
              <a:spLocks/>
            </p:cNvSpPr>
            <p:nvPr/>
          </p:nvSpPr>
          <p:spPr bwMode="auto">
            <a:xfrm>
              <a:off x="11489126" y="1225662"/>
              <a:ext cx="48770" cy="77006"/>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CC622E6C-20B5-47E1-AA75-B681E8F12039}"/>
              </a:ext>
            </a:extLst>
          </p:cNvPr>
          <p:cNvSpPr>
            <a:spLocks noGrp="1"/>
          </p:cNvSpPr>
          <p:nvPr>
            <p:ph type="title"/>
          </p:nvPr>
        </p:nvSpPr>
        <p:spPr>
          <a:xfrm>
            <a:off x="-12697" y="4260606"/>
            <a:ext cx="12204697" cy="1294846"/>
          </a:xfrm>
          <a:prstGeom prst="rect">
            <a:avLst/>
          </a:prstGeom>
        </p:spPr>
        <p:txBody>
          <a:bodyPr lIns="684000" rIns="684000" anchor="b" anchorCtr="0">
            <a:normAutofit/>
          </a:bodyPr>
          <a:lstStyle>
            <a:lvl1pPr>
              <a:defRPr lang="en-GB" sz="5000" spc="-50" dirty="0">
                <a:solidFill>
                  <a:schemeClr val="bg1"/>
                </a:solidFill>
              </a:defRPr>
            </a:lvl1pPr>
          </a:lstStyle>
          <a:p>
            <a:pPr marL="0" lvl="0"/>
            <a:r>
              <a:rPr lang="en-US" dirty="0"/>
              <a:t>Click to edit Master title style</a:t>
            </a:r>
            <a:endParaRPr lang="en-GB" dirty="0"/>
          </a:p>
        </p:txBody>
      </p:sp>
      <p:sp>
        <p:nvSpPr>
          <p:cNvPr id="3" name="Text Placeholder 2">
            <a:extLst>
              <a:ext uri="{FF2B5EF4-FFF2-40B4-BE49-F238E27FC236}">
                <a16:creationId xmlns:a16="http://schemas.microsoft.com/office/drawing/2014/main" id="{CF77EE10-9CFA-4E3E-A7E7-120092026ECB}"/>
              </a:ext>
            </a:extLst>
          </p:cNvPr>
          <p:cNvSpPr>
            <a:spLocks noGrp="1"/>
          </p:cNvSpPr>
          <p:nvPr>
            <p:ph type="body" idx="1"/>
          </p:nvPr>
        </p:nvSpPr>
        <p:spPr>
          <a:xfrm>
            <a:off x="0" y="5563152"/>
            <a:ext cx="8632556" cy="1294847"/>
          </a:xfrm>
          <a:prstGeom prst="rect">
            <a:avLst/>
          </a:prstGeom>
        </p:spPr>
        <p:txBody>
          <a:bodyPr vert="horz" lIns="684000" tIns="45720" rIns="684000" bIns="45720" rtlCol="0" anchor="t" anchorCtr="0">
            <a:normAutofit/>
          </a:bodyPr>
          <a:lstStyle>
            <a:lvl1pPr marL="0" indent="0">
              <a:buNone/>
              <a:defRPr lang="en-US" sz="1600">
                <a:solidFill>
                  <a:schemeClr val="bg1">
                    <a:alpha val="69000"/>
                  </a:schemeClr>
                </a:solidFill>
                <a:latin typeface="Cambria" panose="02040503050406030204" pitchFamily="18" charset="0"/>
              </a:defRPr>
            </a:lvl1pPr>
          </a:lstStyle>
          <a:p>
            <a:pPr marL="228600" lvl="0" indent="-228600">
              <a:lnSpc>
                <a:spcPct val="95000"/>
              </a:lnSpc>
            </a:pPr>
            <a:r>
              <a:rPr lang="en-US" dirty="0"/>
              <a:t>Edit Master text styles</a:t>
            </a:r>
          </a:p>
        </p:txBody>
      </p:sp>
      <p:sp>
        <p:nvSpPr>
          <p:cNvPr id="50" name="Text Placeholder 49">
            <a:extLst>
              <a:ext uri="{FF2B5EF4-FFF2-40B4-BE49-F238E27FC236}">
                <a16:creationId xmlns:a16="http://schemas.microsoft.com/office/drawing/2014/main" id="{63F0C8B8-BBD2-413F-A79B-41F53E0A8642}"/>
              </a:ext>
            </a:extLst>
          </p:cNvPr>
          <p:cNvSpPr>
            <a:spLocks noGrp="1"/>
          </p:cNvSpPr>
          <p:nvPr>
            <p:ph type="body" sz="quarter" idx="11" hasCustomPrompt="1"/>
          </p:nvPr>
        </p:nvSpPr>
        <p:spPr>
          <a:xfrm>
            <a:off x="-8" y="2773683"/>
            <a:ext cx="5056102" cy="1673225"/>
          </a:xfrm>
          <a:prstGeom prst="rect">
            <a:avLst/>
          </a:prstGeom>
        </p:spPr>
        <p:txBody>
          <a:bodyPr lIns="684000" rIns="684000" anchor="b" anchorCtr="0">
            <a:normAutofit/>
          </a:bodyPr>
          <a:lstStyle>
            <a:lvl1pPr marL="0" indent="0">
              <a:buNone/>
              <a:defRPr lang="en-US" sz="2000" cap="all" spc="-40" baseline="0" smtClean="0">
                <a:solidFill>
                  <a:schemeClr val="bg1"/>
                </a:solidFill>
                <a:latin typeface="+mj-lt"/>
              </a:defRPr>
            </a:lvl1pPr>
            <a:lvl2pPr>
              <a:defRPr lang="en-US" cap="all" baseline="0" smtClean="0"/>
            </a:lvl2pPr>
            <a:lvl3pPr>
              <a:defRPr lang="en-US" cap="all" baseline="0" smtClean="0"/>
            </a:lvl3pPr>
            <a:lvl4pPr>
              <a:defRPr lang="en-US" cap="all" baseline="0" smtClean="0"/>
            </a:lvl4pPr>
            <a:lvl5pPr>
              <a:defRPr lang="en-GB" cap="all" baseline="0"/>
            </a:lvl5pPr>
          </a:lstStyle>
          <a:p>
            <a:pPr marL="228600" lvl="0" indent="-228600"/>
            <a:r>
              <a:rPr lang="en-US" dirty="0"/>
              <a:t>SECTION TITLE</a:t>
            </a:r>
          </a:p>
        </p:txBody>
      </p:sp>
    </p:spTree>
    <p:extLst>
      <p:ext uri="{BB962C8B-B14F-4D97-AF65-F5344CB8AC3E}">
        <p14:creationId xmlns:p14="http://schemas.microsoft.com/office/powerpoint/2010/main" val="353851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27" name="Picture 26" descr="A black and white photo of a factory&#10;&#10;Description generated with very high confidence">
            <a:extLst>
              <a:ext uri="{FF2B5EF4-FFF2-40B4-BE49-F238E27FC236}">
                <a16:creationId xmlns:a16="http://schemas.microsoft.com/office/drawing/2014/main" id="{23CE7539-890D-4618-A17F-60FD0C0C56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2697" y="1441278"/>
            <a:ext cx="12204698" cy="5416721"/>
          </a:xfrm>
          <a:prstGeom prst="rect">
            <a:avLst/>
          </a:prstGeom>
        </p:spPr>
      </p:pic>
      <p:sp>
        <p:nvSpPr>
          <p:cNvPr id="5" name="Rectangle 4">
            <a:extLst>
              <a:ext uri="{FF2B5EF4-FFF2-40B4-BE49-F238E27FC236}">
                <a16:creationId xmlns:a16="http://schemas.microsoft.com/office/drawing/2014/main" id="{70FE7896-0FA3-418D-A1C2-2384871D6CBE}"/>
              </a:ext>
            </a:extLst>
          </p:cNvPr>
          <p:cNvSpPr/>
          <p:nvPr userDrawn="1"/>
        </p:nvSpPr>
        <p:spPr>
          <a:xfrm>
            <a:off x="-4" y="2028115"/>
            <a:ext cx="12191997" cy="4837586"/>
          </a:xfrm>
          <a:prstGeom prst="rect">
            <a:avLst/>
          </a:prstGeom>
          <a:gradFill flip="none" rotWithShape="1">
            <a:gsLst>
              <a:gs pos="0">
                <a:schemeClr val="tx1">
                  <a:alpha val="88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39EB58C-5D3B-468A-B787-5B6C84110869}"/>
              </a:ext>
            </a:extLst>
          </p:cNvPr>
          <p:cNvSpPr/>
          <p:nvPr userDrawn="1"/>
        </p:nvSpPr>
        <p:spPr>
          <a:xfrm>
            <a:off x="-1" y="0"/>
            <a:ext cx="12192001" cy="14704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E3F2BC2B-E955-4D85-96A7-72390070E859}"/>
              </a:ext>
            </a:extLst>
          </p:cNvPr>
          <p:cNvGrpSpPr/>
          <p:nvPr userDrawn="1"/>
        </p:nvGrpSpPr>
        <p:grpSpPr>
          <a:xfrm>
            <a:off x="9787300" y="689190"/>
            <a:ext cx="1798083" cy="648130"/>
            <a:chOff x="9787300" y="689190"/>
            <a:chExt cx="1798083" cy="648130"/>
          </a:xfrm>
          <a:solidFill>
            <a:schemeClr val="bg1"/>
          </a:solidFill>
        </p:grpSpPr>
        <p:sp>
          <p:nvSpPr>
            <p:cNvPr id="8" name="Freeform 5">
              <a:extLst>
                <a:ext uri="{FF2B5EF4-FFF2-40B4-BE49-F238E27FC236}">
                  <a16:creationId xmlns:a16="http://schemas.microsoft.com/office/drawing/2014/main" id="{BA56C3B9-D490-40D1-B7AF-16CEE27243D0}"/>
                </a:ext>
              </a:extLst>
            </p:cNvPr>
            <p:cNvSpPr>
              <a:spLocks/>
            </p:cNvSpPr>
            <p:nvPr/>
          </p:nvSpPr>
          <p:spPr bwMode="auto">
            <a:xfrm>
              <a:off x="9787300" y="830367"/>
              <a:ext cx="449200" cy="292621"/>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EC619C6F-1705-4F61-A6F2-62F17FCFFCA8}"/>
                </a:ext>
              </a:extLst>
            </p:cNvPr>
            <p:cNvSpPr>
              <a:spLocks/>
            </p:cNvSpPr>
            <p:nvPr/>
          </p:nvSpPr>
          <p:spPr bwMode="auto">
            <a:xfrm>
              <a:off x="10054253" y="835501"/>
              <a:ext cx="233584" cy="287487"/>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B9A5E318-47A2-4CD8-8074-93FDE4343A97}"/>
                </a:ext>
              </a:extLst>
            </p:cNvPr>
            <p:cNvSpPr>
              <a:spLocks/>
            </p:cNvSpPr>
            <p:nvPr/>
          </p:nvSpPr>
          <p:spPr bwMode="auto">
            <a:xfrm>
              <a:off x="9933611" y="849618"/>
              <a:ext cx="297755" cy="273370"/>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5BC75259-9DF3-41FA-AED0-AF57A2C768E1}"/>
                </a:ext>
              </a:extLst>
            </p:cNvPr>
            <p:cNvSpPr>
              <a:spLocks/>
            </p:cNvSpPr>
            <p:nvPr/>
          </p:nvSpPr>
          <p:spPr bwMode="auto">
            <a:xfrm>
              <a:off x="10172328" y="881704"/>
              <a:ext cx="116792" cy="241284"/>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52FE8324-6BBC-4D8B-A83E-3DC80C713A72}"/>
                </a:ext>
              </a:extLst>
            </p:cNvPr>
            <p:cNvSpPr>
              <a:spLocks/>
            </p:cNvSpPr>
            <p:nvPr/>
          </p:nvSpPr>
          <p:spPr bwMode="auto">
            <a:xfrm>
              <a:off x="10250618" y="827800"/>
              <a:ext cx="245135" cy="296471"/>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C92D916-C034-4695-A184-C0DB2505B63C}"/>
                </a:ext>
              </a:extLst>
            </p:cNvPr>
            <p:cNvSpPr>
              <a:spLocks/>
            </p:cNvSpPr>
            <p:nvPr/>
          </p:nvSpPr>
          <p:spPr bwMode="auto">
            <a:xfrm>
              <a:off x="10530405" y="689190"/>
              <a:ext cx="141177" cy="43251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581E6A4-E058-4E68-A58C-5668C064729E}"/>
                </a:ext>
              </a:extLst>
            </p:cNvPr>
            <p:cNvSpPr>
              <a:spLocks noEditPoints="1"/>
            </p:cNvSpPr>
            <p:nvPr/>
          </p:nvSpPr>
          <p:spPr bwMode="auto">
            <a:xfrm>
              <a:off x="10706235" y="834217"/>
              <a:ext cx="254119" cy="292621"/>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C2B951D4-F47E-4AAB-B8BD-8C58154379CA}"/>
                </a:ext>
              </a:extLst>
            </p:cNvPr>
            <p:cNvSpPr>
              <a:spLocks/>
            </p:cNvSpPr>
            <p:nvPr/>
          </p:nvSpPr>
          <p:spPr bwMode="auto">
            <a:xfrm>
              <a:off x="10964204" y="834217"/>
              <a:ext cx="305456" cy="287487"/>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50180D13-2B48-4E96-B16E-18E50EA4FF43}"/>
                </a:ext>
              </a:extLst>
            </p:cNvPr>
            <p:cNvSpPr>
              <a:spLocks noEditPoints="1"/>
            </p:cNvSpPr>
            <p:nvPr/>
          </p:nvSpPr>
          <p:spPr bwMode="auto">
            <a:xfrm>
              <a:off x="11292761" y="689190"/>
              <a:ext cx="292622" cy="440215"/>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B439B08B-E354-41D0-9BD8-596E6D6FC07B}"/>
                </a:ext>
              </a:extLst>
            </p:cNvPr>
            <p:cNvSpPr>
              <a:spLocks noEditPoints="1"/>
            </p:cNvSpPr>
            <p:nvPr/>
          </p:nvSpPr>
          <p:spPr bwMode="auto">
            <a:xfrm>
              <a:off x="10286554" y="1225662"/>
              <a:ext cx="71872" cy="77006"/>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1B4AA5AE-B880-455D-BCD8-FACDB5EF7685}"/>
                </a:ext>
              </a:extLst>
            </p:cNvPr>
            <p:cNvSpPr>
              <a:spLocks noEditPoints="1"/>
            </p:cNvSpPr>
            <p:nvPr/>
          </p:nvSpPr>
          <p:spPr bwMode="auto">
            <a:xfrm>
              <a:off x="10455966" y="1188443"/>
              <a:ext cx="39786" cy="112941"/>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A4960D00-58B2-406B-A42A-2C83AAE1EE0A}"/>
                </a:ext>
              </a:extLst>
            </p:cNvPr>
            <p:cNvSpPr>
              <a:spLocks/>
            </p:cNvSpPr>
            <p:nvPr/>
          </p:nvSpPr>
          <p:spPr bwMode="auto">
            <a:xfrm>
              <a:off x="10584309" y="1188443"/>
              <a:ext cx="38503" cy="112941"/>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5E1D5E9D-AB66-4CBC-8B42-946D61BE0CBB}"/>
                </a:ext>
              </a:extLst>
            </p:cNvPr>
            <p:cNvSpPr>
              <a:spLocks noEditPoints="1"/>
            </p:cNvSpPr>
            <p:nvPr/>
          </p:nvSpPr>
          <p:spPr bwMode="auto">
            <a:xfrm>
              <a:off x="10837144" y="1189726"/>
              <a:ext cx="116792" cy="114225"/>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A25BAD57-247E-46EA-92CC-591196BD5F07}"/>
                </a:ext>
              </a:extLst>
            </p:cNvPr>
            <p:cNvSpPr>
              <a:spLocks noEditPoints="1"/>
            </p:cNvSpPr>
            <p:nvPr/>
          </p:nvSpPr>
          <p:spPr bwMode="auto">
            <a:xfrm>
              <a:off x="11166985" y="1225662"/>
              <a:ext cx="71872" cy="111658"/>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496A5132-488B-47B5-8B36-F769300DAF65}"/>
                </a:ext>
              </a:extLst>
            </p:cNvPr>
            <p:cNvSpPr>
              <a:spLocks noEditPoints="1"/>
            </p:cNvSpPr>
            <p:nvPr/>
          </p:nvSpPr>
          <p:spPr bwMode="auto">
            <a:xfrm>
              <a:off x="11331264" y="1225662"/>
              <a:ext cx="66738" cy="77006"/>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0C2C8662-7EC0-4EB7-94B7-D59E3568427D}"/>
                </a:ext>
              </a:extLst>
            </p:cNvPr>
            <p:cNvSpPr>
              <a:spLocks/>
            </p:cNvSpPr>
            <p:nvPr/>
          </p:nvSpPr>
          <p:spPr bwMode="auto">
            <a:xfrm>
              <a:off x="11489126" y="1225662"/>
              <a:ext cx="48770" cy="77006"/>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CC622E6C-20B5-47E1-AA75-B681E8F12039}"/>
              </a:ext>
            </a:extLst>
          </p:cNvPr>
          <p:cNvSpPr>
            <a:spLocks noGrp="1"/>
          </p:cNvSpPr>
          <p:nvPr>
            <p:ph type="title"/>
          </p:nvPr>
        </p:nvSpPr>
        <p:spPr>
          <a:xfrm>
            <a:off x="-12697" y="4260606"/>
            <a:ext cx="12204697" cy="1294846"/>
          </a:xfrm>
          <a:prstGeom prst="rect">
            <a:avLst/>
          </a:prstGeom>
        </p:spPr>
        <p:txBody>
          <a:bodyPr lIns="684000" rIns="684000" anchor="b" anchorCtr="0">
            <a:normAutofit/>
          </a:bodyPr>
          <a:lstStyle>
            <a:lvl1pPr>
              <a:defRPr lang="en-GB" sz="5000" spc="-50" dirty="0">
                <a:solidFill>
                  <a:schemeClr val="bg1"/>
                </a:solidFill>
              </a:defRPr>
            </a:lvl1pPr>
          </a:lstStyle>
          <a:p>
            <a:pPr marL="0" lvl="0"/>
            <a:r>
              <a:rPr lang="en-US" dirty="0"/>
              <a:t>Click to edit Master title style</a:t>
            </a:r>
            <a:endParaRPr lang="en-GB" dirty="0"/>
          </a:p>
        </p:txBody>
      </p:sp>
      <p:sp>
        <p:nvSpPr>
          <p:cNvPr id="3" name="Text Placeholder 2">
            <a:extLst>
              <a:ext uri="{FF2B5EF4-FFF2-40B4-BE49-F238E27FC236}">
                <a16:creationId xmlns:a16="http://schemas.microsoft.com/office/drawing/2014/main" id="{CF77EE10-9CFA-4E3E-A7E7-120092026ECB}"/>
              </a:ext>
            </a:extLst>
          </p:cNvPr>
          <p:cNvSpPr>
            <a:spLocks noGrp="1"/>
          </p:cNvSpPr>
          <p:nvPr>
            <p:ph type="body" idx="1"/>
          </p:nvPr>
        </p:nvSpPr>
        <p:spPr>
          <a:xfrm>
            <a:off x="0" y="5563152"/>
            <a:ext cx="8632556" cy="1294847"/>
          </a:xfrm>
          <a:prstGeom prst="rect">
            <a:avLst/>
          </a:prstGeom>
        </p:spPr>
        <p:txBody>
          <a:bodyPr vert="horz" lIns="684000" tIns="45720" rIns="684000" bIns="45720" rtlCol="0" anchor="t" anchorCtr="0">
            <a:normAutofit/>
          </a:bodyPr>
          <a:lstStyle>
            <a:lvl1pPr marL="0" indent="0">
              <a:buNone/>
              <a:defRPr lang="en-US" sz="1600">
                <a:solidFill>
                  <a:schemeClr val="bg1">
                    <a:alpha val="69000"/>
                  </a:schemeClr>
                </a:solidFill>
                <a:latin typeface="Cambria" panose="02040503050406030204" pitchFamily="18" charset="0"/>
              </a:defRPr>
            </a:lvl1pPr>
          </a:lstStyle>
          <a:p>
            <a:pPr marL="228600" lvl="0" indent="-228600">
              <a:lnSpc>
                <a:spcPct val="95000"/>
              </a:lnSpc>
            </a:pPr>
            <a:r>
              <a:rPr lang="en-US" dirty="0"/>
              <a:t>Edit Master text styles</a:t>
            </a:r>
          </a:p>
        </p:txBody>
      </p:sp>
      <p:sp>
        <p:nvSpPr>
          <p:cNvPr id="50" name="Text Placeholder 49">
            <a:extLst>
              <a:ext uri="{FF2B5EF4-FFF2-40B4-BE49-F238E27FC236}">
                <a16:creationId xmlns:a16="http://schemas.microsoft.com/office/drawing/2014/main" id="{63F0C8B8-BBD2-413F-A79B-41F53E0A8642}"/>
              </a:ext>
            </a:extLst>
          </p:cNvPr>
          <p:cNvSpPr>
            <a:spLocks noGrp="1"/>
          </p:cNvSpPr>
          <p:nvPr>
            <p:ph type="body" sz="quarter" idx="11" hasCustomPrompt="1"/>
          </p:nvPr>
        </p:nvSpPr>
        <p:spPr>
          <a:xfrm>
            <a:off x="-8" y="2773683"/>
            <a:ext cx="5056102" cy="1673225"/>
          </a:xfrm>
          <a:prstGeom prst="rect">
            <a:avLst/>
          </a:prstGeom>
        </p:spPr>
        <p:txBody>
          <a:bodyPr lIns="684000" rIns="684000" anchor="b" anchorCtr="0">
            <a:normAutofit/>
          </a:bodyPr>
          <a:lstStyle>
            <a:lvl1pPr marL="0" indent="0">
              <a:buNone/>
              <a:defRPr lang="en-US" sz="2000" cap="all" spc="-40" baseline="0" smtClean="0">
                <a:solidFill>
                  <a:schemeClr val="bg1"/>
                </a:solidFill>
                <a:latin typeface="+mj-lt"/>
              </a:defRPr>
            </a:lvl1pPr>
            <a:lvl2pPr>
              <a:defRPr lang="en-US" cap="all" baseline="0" smtClean="0"/>
            </a:lvl2pPr>
            <a:lvl3pPr>
              <a:defRPr lang="en-US" cap="all" baseline="0" smtClean="0"/>
            </a:lvl3pPr>
            <a:lvl4pPr>
              <a:defRPr lang="en-US" cap="all" baseline="0" smtClean="0"/>
            </a:lvl4pPr>
            <a:lvl5pPr>
              <a:defRPr lang="en-GB" cap="all" baseline="0"/>
            </a:lvl5pPr>
          </a:lstStyle>
          <a:p>
            <a:pPr marL="228600" lvl="0" indent="-228600"/>
            <a:r>
              <a:rPr lang="en-US" dirty="0"/>
              <a:t>SECTION TITLE</a:t>
            </a:r>
          </a:p>
        </p:txBody>
      </p:sp>
    </p:spTree>
    <p:extLst>
      <p:ext uri="{BB962C8B-B14F-4D97-AF65-F5344CB8AC3E}">
        <p14:creationId xmlns:p14="http://schemas.microsoft.com/office/powerpoint/2010/main" val="1068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24" name="Picture 23" descr="A body of water&#10;&#10;Description generated with very high confidence">
            <a:extLst>
              <a:ext uri="{FF2B5EF4-FFF2-40B4-BE49-F238E27FC236}">
                <a16:creationId xmlns:a16="http://schemas.microsoft.com/office/drawing/2014/main" id="{5ED4081E-2B16-4D6C-8E56-73944D5C9B57}"/>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0FE7896-0FA3-418D-A1C2-2384871D6CBE}"/>
              </a:ext>
            </a:extLst>
          </p:cNvPr>
          <p:cNvSpPr/>
          <p:nvPr userDrawn="1"/>
        </p:nvSpPr>
        <p:spPr>
          <a:xfrm>
            <a:off x="-4" y="2028115"/>
            <a:ext cx="12191997" cy="4837586"/>
          </a:xfrm>
          <a:prstGeom prst="rect">
            <a:avLst/>
          </a:prstGeom>
          <a:gradFill flip="none" rotWithShape="1">
            <a:gsLst>
              <a:gs pos="0">
                <a:schemeClr val="tx1">
                  <a:alpha val="88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39EB58C-5D3B-468A-B787-5B6C84110869}"/>
              </a:ext>
            </a:extLst>
          </p:cNvPr>
          <p:cNvSpPr/>
          <p:nvPr userDrawn="1"/>
        </p:nvSpPr>
        <p:spPr>
          <a:xfrm>
            <a:off x="-1" y="0"/>
            <a:ext cx="12192001" cy="14704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E3F2BC2B-E955-4D85-96A7-72390070E859}"/>
              </a:ext>
            </a:extLst>
          </p:cNvPr>
          <p:cNvGrpSpPr/>
          <p:nvPr userDrawn="1"/>
        </p:nvGrpSpPr>
        <p:grpSpPr>
          <a:xfrm>
            <a:off x="9787300" y="689190"/>
            <a:ext cx="1798083" cy="648130"/>
            <a:chOff x="9787300" y="689190"/>
            <a:chExt cx="1798083" cy="648130"/>
          </a:xfrm>
          <a:solidFill>
            <a:schemeClr val="bg1"/>
          </a:solidFill>
        </p:grpSpPr>
        <p:sp>
          <p:nvSpPr>
            <p:cNvPr id="8" name="Freeform 5">
              <a:extLst>
                <a:ext uri="{FF2B5EF4-FFF2-40B4-BE49-F238E27FC236}">
                  <a16:creationId xmlns:a16="http://schemas.microsoft.com/office/drawing/2014/main" id="{BA56C3B9-D490-40D1-B7AF-16CEE27243D0}"/>
                </a:ext>
              </a:extLst>
            </p:cNvPr>
            <p:cNvSpPr>
              <a:spLocks/>
            </p:cNvSpPr>
            <p:nvPr/>
          </p:nvSpPr>
          <p:spPr bwMode="auto">
            <a:xfrm>
              <a:off x="9787300" y="830367"/>
              <a:ext cx="449200" cy="292621"/>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EC619C6F-1705-4F61-A6F2-62F17FCFFCA8}"/>
                </a:ext>
              </a:extLst>
            </p:cNvPr>
            <p:cNvSpPr>
              <a:spLocks/>
            </p:cNvSpPr>
            <p:nvPr/>
          </p:nvSpPr>
          <p:spPr bwMode="auto">
            <a:xfrm>
              <a:off x="10054253" y="835501"/>
              <a:ext cx="233584" cy="287487"/>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B9A5E318-47A2-4CD8-8074-93FDE4343A97}"/>
                </a:ext>
              </a:extLst>
            </p:cNvPr>
            <p:cNvSpPr>
              <a:spLocks/>
            </p:cNvSpPr>
            <p:nvPr/>
          </p:nvSpPr>
          <p:spPr bwMode="auto">
            <a:xfrm>
              <a:off x="9933611" y="849618"/>
              <a:ext cx="297755" cy="273370"/>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5BC75259-9DF3-41FA-AED0-AF57A2C768E1}"/>
                </a:ext>
              </a:extLst>
            </p:cNvPr>
            <p:cNvSpPr>
              <a:spLocks/>
            </p:cNvSpPr>
            <p:nvPr/>
          </p:nvSpPr>
          <p:spPr bwMode="auto">
            <a:xfrm>
              <a:off x="10172328" y="881704"/>
              <a:ext cx="116792" cy="241284"/>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52FE8324-6BBC-4D8B-A83E-3DC80C713A72}"/>
                </a:ext>
              </a:extLst>
            </p:cNvPr>
            <p:cNvSpPr>
              <a:spLocks/>
            </p:cNvSpPr>
            <p:nvPr/>
          </p:nvSpPr>
          <p:spPr bwMode="auto">
            <a:xfrm>
              <a:off x="10250618" y="827800"/>
              <a:ext cx="245135" cy="296471"/>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C92D916-C034-4695-A184-C0DB2505B63C}"/>
                </a:ext>
              </a:extLst>
            </p:cNvPr>
            <p:cNvSpPr>
              <a:spLocks/>
            </p:cNvSpPr>
            <p:nvPr/>
          </p:nvSpPr>
          <p:spPr bwMode="auto">
            <a:xfrm>
              <a:off x="10530405" y="689190"/>
              <a:ext cx="141177" cy="43251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581E6A4-E058-4E68-A58C-5668C064729E}"/>
                </a:ext>
              </a:extLst>
            </p:cNvPr>
            <p:cNvSpPr>
              <a:spLocks noEditPoints="1"/>
            </p:cNvSpPr>
            <p:nvPr/>
          </p:nvSpPr>
          <p:spPr bwMode="auto">
            <a:xfrm>
              <a:off x="10706235" y="834217"/>
              <a:ext cx="254119" cy="292621"/>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C2B951D4-F47E-4AAB-B8BD-8C58154379CA}"/>
                </a:ext>
              </a:extLst>
            </p:cNvPr>
            <p:cNvSpPr>
              <a:spLocks/>
            </p:cNvSpPr>
            <p:nvPr/>
          </p:nvSpPr>
          <p:spPr bwMode="auto">
            <a:xfrm>
              <a:off x="10964204" y="834217"/>
              <a:ext cx="305456" cy="287487"/>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50180D13-2B48-4E96-B16E-18E50EA4FF43}"/>
                </a:ext>
              </a:extLst>
            </p:cNvPr>
            <p:cNvSpPr>
              <a:spLocks noEditPoints="1"/>
            </p:cNvSpPr>
            <p:nvPr/>
          </p:nvSpPr>
          <p:spPr bwMode="auto">
            <a:xfrm>
              <a:off x="11292761" y="689190"/>
              <a:ext cx="292622" cy="440215"/>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B439B08B-E354-41D0-9BD8-596E6D6FC07B}"/>
                </a:ext>
              </a:extLst>
            </p:cNvPr>
            <p:cNvSpPr>
              <a:spLocks noEditPoints="1"/>
            </p:cNvSpPr>
            <p:nvPr/>
          </p:nvSpPr>
          <p:spPr bwMode="auto">
            <a:xfrm>
              <a:off x="10286554" y="1225662"/>
              <a:ext cx="71872" cy="77006"/>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1B4AA5AE-B880-455D-BCD8-FACDB5EF7685}"/>
                </a:ext>
              </a:extLst>
            </p:cNvPr>
            <p:cNvSpPr>
              <a:spLocks noEditPoints="1"/>
            </p:cNvSpPr>
            <p:nvPr/>
          </p:nvSpPr>
          <p:spPr bwMode="auto">
            <a:xfrm>
              <a:off x="10455966" y="1188443"/>
              <a:ext cx="39786" cy="112941"/>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A4960D00-58B2-406B-A42A-2C83AAE1EE0A}"/>
                </a:ext>
              </a:extLst>
            </p:cNvPr>
            <p:cNvSpPr>
              <a:spLocks/>
            </p:cNvSpPr>
            <p:nvPr/>
          </p:nvSpPr>
          <p:spPr bwMode="auto">
            <a:xfrm>
              <a:off x="10584309" y="1188443"/>
              <a:ext cx="38503" cy="112941"/>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5E1D5E9D-AB66-4CBC-8B42-946D61BE0CBB}"/>
                </a:ext>
              </a:extLst>
            </p:cNvPr>
            <p:cNvSpPr>
              <a:spLocks noEditPoints="1"/>
            </p:cNvSpPr>
            <p:nvPr/>
          </p:nvSpPr>
          <p:spPr bwMode="auto">
            <a:xfrm>
              <a:off x="10837144" y="1189726"/>
              <a:ext cx="116792" cy="114225"/>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A25BAD57-247E-46EA-92CC-591196BD5F07}"/>
                </a:ext>
              </a:extLst>
            </p:cNvPr>
            <p:cNvSpPr>
              <a:spLocks noEditPoints="1"/>
            </p:cNvSpPr>
            <p:nvPr/>
          </p:nvSpPr>
          <p:spPr bwMode="auto">
            <a:xfrm>
              <a:off x="11166985" y="1225662"/>
              <a:ext cx="71872" cy="111658"/>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496A5132-488B-47B5-8B36-F769300DAF65}"/>
                </a:ext>
              </a:extLst>
            </p:cNvPr>
            <p:cNvSpPr>
              <a:spLocks noEditPoints="1"/>
            </p:cNvSpPr>
            <p:nvPr/>
          </p:nvSpPr>
          <p:spPr bwMode="auto">
            <a:xfrm>
              <a:off x="11331264" y="1225662"/>
              <a:ext cx="66738" cy="77006"/>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0C2C8662-7EC0-4EB7-94B7-D59E3568427D}"/>
                </a:ext>
              </a:extLst>
            </p:cNvPr>
            <p:cNvSpPr>
              <a:spLocks/>
            </p:cNvSpPr>
            <p:nvPr/>
          </p:nvSpPr>
          <p:spPr bwMode="auto">
            <a:xfrm>
              <a:off x="11489126" y="1225662"/>
              <a:ext cx="48770" cy="77006"/>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CC622E6C-20B5-47E1-AA75-B681E8F12039}"/>
              </a:ext>
            </a:extLst>
          </p:cNvPr>
          <p:cNvSpPr>
            <a:spLocks noGrp="1"/>
          </p:cNvSpPr>
          <p:nvPr>
            <p:ph type="title"/>
          </p:nvPr>
        </p:nvSpPr>
        <p:spPr>
          <a:xfrm>
            <a:off x="-12697" y="4260606"/>
            <a:ext cx="12204697" cy="1294846"/>
          </a:xfrm>
          <a:prstGeom prst="rect">
            <a:avLst/>
          </a:prstGeom>
        </p:spPr>
        <p:txBody>
          <a:bodyPr lIns="684000" rIns="684000" anchor="b" anchorCtr="0">
            <a:normAutofit/>
          </a:bodyPr>
          <a:lstStyle>
            <a:lvl1pPr>
              <a:defRPr lang="en-GB" sz="5000" spc="-50" dirty="0">
                <a:solidFill>
                  <a:schemeClr val="bg1"/>
                </a:solidFill>
              </a:defRPr>
            </a:lvl1pPr>
          </a:lstStyle>
          <a:p>
            <a:pPr marL="0" lvl="0"/>
            <a:r>
              <a:rPr lang="en-US" dirty="0"/>
              <a:t>Click to edit Master title style</a:t>
            </a:r>
            <a:endParaRPr lang="en-GB" dirty="0"/>
          </a:p>
        </p:txBody>
      </p:sp>
      <p:sp>
        <p:nvSpPr>
          <p:cNvPr id="3" name="Text Placeholder 2">
            <a:extLst>
              <a:ext uri="{FF2B5EF4-FFF2-40B4-BE49-F238E27FC236}">
                <a16:creationId xmlns:a16="http://schemas.microsoft.com/office/drawing/2014/main" id="{CF77EE10-9CFA-4E3E-A7E7-120092026ECB}"/>
              </a:ext>
            </a:extLst>
          </p:cNvPr>
          <p:cNvSpPr>
            <a:spLocks noGrp="1"/>
          </p:cNvSpPr>
          <p:nvPr>
            <p:ph type="body" idx="1"/>
          </p:nvPr>
        </p:nvSpPr>
        <p:spPr>
          <a:xfrm>
            <a:off x="0" y="5563152"/>
            <a:ext cx="8632556" cy="1294847"/>
          </a:xfrm>
          <a:prstGeom prst="rect">
            <a:avLst/>
          </a:prstGeom>
        </p:spPr>
        <p:txBody>
          <a:bodyPr vert="horz" lIns="684000" tIns="45720" rIns="684000" bIns="45720" rtlCol="0" anchor="t" anchorCtr="0">
            <a:normAutofit/>
          </a:bodyPr>
          <a:lstStyle>
            <a:lvl1pPr marL="0" indent="0">
              <a:buNone/>
              <a:defRPr lang="en-US" sz="1600">
                <a:solidFill>
                  <a:schemeClr val="bg1">
                    <a:alpha val="69000"/>
                  </a:schemeClr>
                </a:solidFill>
                <a:latin typeface="Cambria" panose="02040503050406030204" pitchFamily="18" charset="0"/>
              </a:defRPr>
            </a:lvl1pPr>
          </a:lstStyle>
          <a:p>
            <a:pPr marL="228600" lvl="0" indent="-228600">
              <a:lnSpc>
                <a:spcPct val="95000"/>
              </a:lnSpc>
            </a:pPr>
            <a:r>
              <a:rPr lang="en-US" dirty="0"/>
              <a:t>Edit Master text styles</a:t>
            </a:r>
          </a:p>
        </p:txBody>
      </p:sp>
      <p:sp>
        <p:nvSpPr>
          <p:cNvPr id="50" name="Text Placeholder 49">
            <a:extLst>
              <a:ext uri="{FF2B5EF4-FFF2-40B4-BE49-F238E27FC236}">
                <a16:creationId xmlns:a16="http://schemas.microsoft.com/office/drawing/2014/main" id="{63F0C8B8-BBD2-413F-A79B-41F53E0A8642}"/>
              </a:ext>
            </a:extLst>
          </p:cNvPr>
          <p:cNvSpPr>
            <a:spLocks noGrp="1"/>
          </p:cNvSpPr>
          <p:nvPr>
            <p:ph type="body" sz="quarter" idx="11" hasCustomPrompt="1"/>
          </p:nvPr>
        </p:nvSpPr>
        <p:spPr>
          <a:xfrm>
            <a:off x="-8" y="2773683"/>
            <a:ext cx="5056102" cy="1673225"/>
          </a:xfrm>
          <a:prstGeom prst="rect">
            <a:avLst/>
          </a:prstGeom>
        </p:spPr>
        <p:txBody>
          <a:bodyPr lIns="684000" rIns="684000" anchor="b" anchorCtr="0">
            <a:normAutofit/>
          </a:bodyPr>
          <a:lstStyle>
            <a:lvl1pPr marL="0" indent="0">
              <a:buNone/>
              <a:defRPr lang="en-US" sz="2000" cap="all" spc="-40" baseline="0" smtClean="0">
                <a:solidFill>
                  <a:schemeClr val="bg1"/>
                </a:solidFill>
                <a:latin typeface="+mj-lt"/>
              </a:defRPr>
            </a:lvl1pPr>
            <a:lvl2pPr>
              <a:defRPr lang="en-US" cap="all" baseline="0" smtClean="0"/>
            </a:lvl2pPr>
            <a:lvl3pPr>
              <a:defRPr lang="en-US" cap="all" baseline="0" smtClean="0"/>
            </a:lvl3pPr>
            <a:lvl4pPr>
              <a:defRPr lang="en-US" cap="all" baseline="0" smtClean="0"/>
            </a:lvl4pPr>
            <a:lvl5pPr>
              <a:defRPr lang="en-GB" cap="all" baseline="0"/>
            </a:lvl5pPr>
          </a:lstStyle>
          <a:p>
            <a:pPr marL="228600" lvl="0" indent="-228600"/>
            <a:r>
              <a:rPr lang="en-US" dirty="0"/>
              <a:t>SECTION TITLE</a:t>
            </a:r>
          </a:p>
        </p:txBody>
      </p:sp>
    </p:spTree>
    <p:extLst>
      <p:ext uri="{BB962C8B-B14F-4D97-AF65-F5344CB8AC3E}">
        <p14:creationId xmlns:p14="http://schemas.microsoft.com/office/powerpoint/2010/main" val="144066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Us - Aberd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38EAAB-DCA3-4CCA-93C1-1779AE40B27B}"/>
              </a:ext>
            </a:extLst>
          </p:cNvPr>
          <p:cNvSpPr/>
          <p:nvPr userDrawn="1"/>
        </p:nvSpPr>
        <p:spPr>
          <a:xfrm>
            <a:off x="8198068" y="0"/>
            <a:ext cx="3993931" cy="59281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5">
            <a:extLst>
              <a:ext uri="{FF2B5EF4-FFF2-40B4-BE49-F238E27FC236}">
                <a16:creationId xmlns:a16="http://schemas.microsoft.com/office/drawing/2014/main" id="{F2B97123-2ACA-4C93-858C-7A375B9E1FB5}"/>
              </a:ext>
            </a:extLst>
          </p:cNvPr>
          <p:cNvSpPr txBox="1">
            <a:spLocks/>
          </p:cNvSpPr>
          <p:nvPr userDrawn="1"/>
        </p:nvSpPr>
        <p:spPr>
          <a:xfrm>
            <a:off x="-33453" y="2392363"/>
            <a:ext cx="12192000" cy="1593850"/>
          </a:xfrm>
          <a:prstGeom prst="rect">
            <a:avLst/>
          </a:prstGeom>
        </p:spPr>
        <p:txBody>
          <a:bodyPr lIns="684000" rIns="68400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GB" sz="4500" spc="-50" dirty="0">
                <a:solidFill>
                  <a:schemeClr val="bg2"/>
                </a:solidFill>
              </a:rPr>
              <a:t>For Further Information </a:t>
            </a:r>
            <a:br>
              <a:rPr lang="en-GB" sz="4500" spc="-50" dirty="0">
                <a:solidFill>
                  <a:schemeClr val="bg2"/>
                </a:solidFill>
              </a:rPr>
            </a:br>
            <a:r>
              <a:rPr lang="en-GB" sz="4500" spc="-50" dirty="0">
                <a:solidFill>
                  <a:schemeClr val="bg2"/>
                </a:solidFill>
              </a:rPr>
              <a:t>Contact:</a:t>
            </a:r>
          </a:p>
        </p:txBody>
      </p:sp>
      <p:sp>
        <p:nvSpPr>
          <p:cNvPr id="6" name="Text Placeholder 6">
            <a:extLst>
              <a:ext uri="{FF2B5EF4-FFF2-40B4-BE49-F238E27FC236}">
                <a16:creationId xmlns:a16="http://schemas.microsoft.com/office/drawing/2014/main" id="{B3610FA7-0C65-4CFA-AFFC-264C7949B95F}"/>
              </a:ext>
            </a:extLst>
          </p:cNvPr>
          <p:cNvSpPr txBox="1">
            <a:spLocks/>
          </p:cNvSpPr>
          <p:nvPr userDrawn="1"/>
        </p:nvSpPr>
        <p:spPr>
          <a:xfrm>
            <a:off x="1" y="5642515"/>
            <a:ext cx="5917914" cy="383626"/>
          </a:xfrm>
          <a:prstGeom prst="rect">
            <a:avLst/>
          </a:prstGeom>
        </p:spPr>
        <p:txBody>
          <a:bodyPr vert="horz" lIns="684000" tIns="45720" rIns="68400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400"/>
              </a:spcBef>
            </a:pPr>
            <a:r>
              <a:rPr lang="en-GB" sz="1600" b="1" dirty="0">
                <a:solidFill>
                  <a:schemeClr val="tx1">
                    <a:lumMod val="65000"/>
                    <a:lumOff val="35000"/>
                  </a:schemeClr>
                </a:solidFill>
                <a:latin typeface="Cambria" panose="02040503050406030204" pitchFamily="18" charset="0"/>
              </a:rPr>
              <a:t>Email: info@elandoilandgas.com</a:t>
            </a:r>
          </a:p>
        </p:txBody>
      </p:sp>
      <p:cxnSp>
        <p:nvCxnSpPr>
          <p:cNvPr id="7" name="Straight Connector 6">
            <a:extLst>
              <a:ext uri="{FF2B5EF4-FFF2-40B4-BE49-F238E27FC236}">
                <a16:creationId xmlns:a16="http://schemas.microsoft.com/office/drawing/2014/main" id="{965F51DD-EC7D-41EC-B7D6-CDD1FF3EC0EB}"/>
              </a:ext>
            </a:extLst>
          </p:cNvPr>
          <p:cNvCxnSpPr>
            <a:cxnSpLocks/>
          </p:cNvCxnSpPr>
          <p:nvPr userDrawn="1"/>
        </p:nvCxnSpPr>
        <p:spPr>
          <a:xfrm flipH="1">
            <a:off x="0" y="2250562"/>
            <a:ext cx="78827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8186030-84EA-4429-8613-80E37E11EC94}"/>
              </a:ext>
            </a:extLst>
          </p:cNvPr>
          <p:cNvGrpSpPr/>
          <p:nvPr userDrawn="1"/>
        </p:nvGrpSpPr>
        <p:grpSpPr>
          <a:xfrm>
            <a:off x="8638424" y="689190"/>
            <a:ext cx="2957470" cy="1066038"/>
            <a:chOff x="9787300" y="689190"/>
            <a:chExt cx="1798083" cy="648130"/>
          </a:xfrm>
          <a:solidFill>
            <a:schemeClr val="bg1"/>
          </a:solidFill>
        </p:grpSpPr>
        <p:sp>
          <p:nvSpPr>
            <p:cNvPr id="9" name="Freeform 5">
              <a:extLst>
                <a:ext uri="{FF2B5EF4-FFF2-40B4-BE49-F238E27FC236}">
                  <a16:creationId xmlns:a16="http://schemas.microsoft.com/office/drawing/2014/main" id="{17E5EF49-C590-4B51-A714-0B018779CFE1}"/>
                </a:ext>
              </a:extLst>
            </p:cNvPr>
            <p:cNvSpPr>
              <a:spLocks/>
            </p:cNvSpPr>
            <p:nvPr/>
          </p:nvSpPr>
          <p:spPr bwMode="auto">
            <a:xfrm>
              <a:off x="9787300" y="830367"/>
              <a:ext cx="449200" cy="292621"/>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68744157-5AE7-4CEB-9E28-B798B0E250B3}"/>
                </a:ext>
              </a:extLst>
            </p:cNvPr>
            <p:cNvSpPr>
              <a:spLocks/>
            </p:cNvSpPr>
            <p:nvPr/>
          </p:nvSpPr>
          <p:spPr bwMode="auto">
            <a:xfrm>
              <a:off x="10054253" y="835501"/>
              <a:ext cx="233584" cy="287487"/>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96C2B965-2BD8-446D-9078-E07C5540A386}"/>
                </a:ext>
              </a:extLst>
            </p:cNvPr>
            <p:cNvSpPr>
              <a:spLocks/>
            </p:cNvSpPr>
            <p:nvPr/>
          </p:nvSpPr>
          <p:spPr bwMode="auto">
            <a:xfrm>
              <a:off x="9933611" y="849618"/>
              <a:ext cx="297755" cy="273370"/>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71DE72A6-A99E-4973-B17C-F58A8FBDDFC7}"/>
                </a:ext>
              </a:extLst>
            </p:cNvPr>
            <p:cNvSpPr>
              <a:spLocks/>
            </p:cNvSpPr>
            <p:nvPr/>
          </p:nvSpPr>
          <p:spPr bwMode="auto">
            <a:xfrm>
              <a:off x="10172328" y="881704"/>
              <a:ext cx="116792" cy="241284"/>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8C299FF1-2F77-4685-A134-CC1F519BF6B9}"/>
                </a:ext>
              </a:extLst>
            </p:cNvPr>
            <p:cNvSpPr>
              <a:spLocks/>
            </p:cNvSpPr>
            <p:nvPr/>
          </p:nvSpPr>
          <p:spPr bwMode="auto">
            <a:xfrm>
              <a:off x="10250618" y="827800"/>
              <a:ext cx="245135" cy="296471"/>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90443607-FDFD-461F-A908-1690D37DC7DF}"/>
                </a:ext>
              </a:extLst>
            </p:cNvPr>
            <p:cNvSpPr>
              <a:spLocks/>
            </p:cNvSpPr>
            <p:nvPr/>
          </p:nvSpPr>
          <p:spPr bwMode="auto">
            <a:xfrm>
              <a:off x="10530405" y="689190"/>
              <a:ext cx="141177" cy="43251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C8A9344-EC3D-41C7-8C9F-3091BBD96361}"/>
                </a:ext>
              </a:extLst>
            </p:cNvPr>
            <p:cNvSpPr>
              <a:spLocks noEditPoints="1"/>
            </p:cNvSpPr>
            <p:nvPr/>
          </p:nvSpPr>
          <p:spPr bwMode="auto">
            <a:xfrm>
              <a:off x="10706235" y="834217"/>
              <a:ext cx="254119" cy="292621"/>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03009EF5-983E-4946-83CE-4CE1978D5A6A}"/>
                </a:ext>
              </a:extLst>
            </p:cNvPr>
            <p:cNvSpPr>
              <a:spLocks/>
            </p:cNvSpPr>
            <p:nvPr/>
          </p:nvSpPr>
          <p:spPr bwMode="auto">
            <a:xfrm>
              <a:off x="10964204" y="834217"/>
              <a:ext cx="305456" cy="287487"/>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C88097BF-345C-4321-9DE0-E4533B76B527}"/>
                </a:ext>
              </a:extLst>
            </p:cNvPr>
            <p:cNvSpPr>
              <a:spLocks noEditPoints="1"/>
            </p:cNvSpPr>
            <p:nvPr/>
          </p:nvSpPr>
          <p:spPr bwMode="auto">
            <a:xfrm>
              <a:off x="11292761" y="689190"/>
              <a:ext cx="292622" cy="440215"/>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3D0009FD-5331-4F2A-9542-63C76C23ABEC}"/>
                </a:ext>
              </a:extLst>
            </p:cNvPr>
            <p:cNvSpPr>
              <a:spLocks noEditPoints="1"/>
            </p:cNvSpPr>
            <p:nvPr/>
          </p:nvSpPr>
          <p:spPr bwMode="auto">
            <a:xfrm>
              <a:off x="10286554" y="1225662"/>
              <a:ext cx="71872" cy="77006"/>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687032B7-2F52-45A6-B42E-63C8C92A4419}"/>
                </a:ext>
              </a:extLst>
            </p:cNvPr>
            <p:cNvSpPr>
              <a:spLocks noEditPoints="1"/>
            </p:cNvSpPr>
            <p:nvPr/>
          </p:nvSpPr>
          <p:spPr bwMode="auto">
            <a:xfrm>
              <a:off x="10455966" y="1188443"/>
              <a:ext cx="39786" cy="112941"/>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2FC4DD77-EB49-483C-BAA5-722280B7AE24}"/>
                </a:ext>
              </a:extLst>
            </p:cNvPr>
            <p:cNvSpPr>
              <a:spLocks/>
            </p:cNvSpPr>
            <p:nvPr/>
          </p:nvSpPr>
          <p:spPr bwMode="auto">
            <a:xfrm>
              <a:off x="10584309" y="1188443"/>
              <a:ext cx="38503" cy="112941"/>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7FD944F7-853D-47AD-B5D6-C444AA83416D}"/>
                </a:ext>
              </a:extLst>
            </p:cNvPr>
            <p:cNvSpPr>
              <a:spLocks noEditPoints="1"/>
            </p:cNvSpPr>
            <p:nvPr/>
          </p:nvSpPr>
          <p:spPr bwMode="auto">
            <a:xfrm>
              <a:off x="10837144" y="1189726"/>
              <a:ext cx="116792" cy="114225"/>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0D39B57E-48C8-4E00-A199-1EDAA9DBD965}"/>
                </a:ext>
              </a:extLst>
            </p:cNvPr>
            <p:cNvSpPr>
              <a:spLocks noEditPoints="1"/>
            </p:cNvSpPr>
            <p:nvPr/>
          </p:nvSpPr>
          <p:spPr bwMode="auto">
            <a:xfrm>
              <a:off x="11166985" y="1225662"/>
              <a:ext cx="71872" cy="111658"/>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79D12CF7-8B44-40B5-B2A6-EB6B508662AC}"/>
                </a:ext>
              </a:extLst>
            </p:cNvPr>
            <p:cNvSpPr>
              <a:spLocks noEditPoints="1"/>
            </p:cNvSpPr>
            <p:nvPr/>
          </p:nvSpPr>
          <p:spPr bwMode="auto">
            <a:xfrm>
              <a:off x="11331264" y="1225662"/>
              <a:ext cx="66738" cy="77006"/>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1105CC23-D640-49EB-92B8-4114F7792B74}"/>
                </a:ext>
              </a:extLst>
            </p:cNvPr>
            <p:cNvSpPr>
              <a:spLocks/>
            </p:cNvSpPr>
            <p:nvPr/>
          </p:nvSpPr>
          <p:spPr bwMode="auto">
            <a:xfrm>
              <a:off x="11489126" y="1225662"/>
              <a:ext cx="48770" cy="77006"/>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5" name="Rectangle 24">
            <a:extLst>
              <a:ext uri="{FF2B5EF4-FFF2-40B4-BE49-F238E27FC236}">
                <a16:creationId xmlns:a16="http://schemas.microsoft.com/office/drawing/2014/main" id="{56382069-287E-418A-8BAF-C935C6D93789}"/>
              </a:ext>
            </a:extLst>
          </p:cNvPr>
          <p:cNvSpPr/>
          <p:nvPr userDrawn="1"/>
        </p:nvSpPr>
        <p:spPr>
          <a:xfrm>
            <a:off x="0" y="6008383"/>
            <a:ext cx="12192000" cy="491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4000" rIns="216000" rtlCol="0" anchor="ctr">
            <a:noAutofit/>
          </a:bodyPr>
          <a:lstStyle/>
          <a:p>
            <a:r>
              <a:rPr lang="en-GB" sz="1500" dirty="0">
                <a:latin typeface="+mn-lt"/>
              </a:rPr>
              <a:t>www.elandoilandgas.com</a:t>
            </a:r>
          </a:p>
        </p:txBody>
      </p:sp>
      <p:sp>
        <p:nvSpPr>
          <p:cNvPr id="26" name="TextBox 25">
            <a:extLst>
              <a:ext uri="{FF2B5EF4-FFF2-40B4-BE49-F238E27FC236}">
                <a16:creationId xmlns:a16="http://schemas.microsoft.com/office/drawing/2014/main" id="{EC87978D-7BDE-40FC-AACE-35252C2C824E}"/>
              </a:ext>
            </a:extLst>
          </p:cNvPr>
          <p:cNvSpPr txBox="1"/>
          <p:nvPr userDrawn="1"/>
        </p:nvSpPr>
        <p:spPr>
          <a:xfrm>
            <a:off x="-218" y="1832649"/>
            <a:ext cx="3351889" cy="369332"/>
          </a:xfrm>
          <a:prstGeom prst="rect">
            <a:avLst/>
          </a:prstGeom>
          <a:noFill/>
        </p:spPr>
        <p:txBody>
          <a:bodyPr lIns="684000" rIns="684000" anchor="b" anchorCtr="0">
            <a:noAutofit/>
          </a:bodyPr>
          <a:lstStyle>
            <a:lvl1pPr indent="0">
              <a:lnSpc>
                <a:spcPct val="90000"/>
              </a:lnSpc>
              <a:spcBef>
                <a:spcPts val="1000"/>
              </a:spcBef>
              <a:buFont typeface="Arial" panose="020B0604020202020204" pitchFamily="34" charset="0"/>
              <a:buNone/>
              <a:defRPr sz="2000">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GB" b="0" dirty="0"/>
              <a:t>THANK YOU</a:t>
            </a:r>
          </a:p>
        </p:txBody>
      </p:sp>
      <p:sp>
        <p:nvSpPr>
          <p:cNvPr id="27" name="Text Placeholder 6">
            <a:extLst>
              <a:ext uri="{FF2B5EF4-FFF2-40B4-BE49-F238E27FC236}">
                <a16:creationId xmlns:a16="http://schemas.microsoft.com/office/drawing/2014/main" id="{351A732D-5C36-4473-B2E5-3E949ECBDD29}"/>
              </a:ext>
            </a:extLst>
          </p:cNvPr>
          <p:cNvSpPr txBox="1">
            <a:spLocks/>
          </p:cNvSpPr>
          <p:nvPr userDrawn="1"/>
        </p:nvSpPr>
        <p:spPr>
          <a:xfrm>
            <a:off x="-334" y="4097723"/>
            <a:ext cx="3983115" cy="1500187"/>
          </a:xfrm>
          <a:prstGeom prst="rect">
            <a:avLst/>
          </a:prstGeom>
        </p:spPr>
        <p:txBody>
          <a:bodyPr vert="horz" lIns="684000" tIns="45720" rIns="68400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95000"/>
              </a:lnSpc>
            </a:pPr>
            <a:r>
              <a:rPr lang="en-GB" sz="1600" b="1" dirty="0">
                <a:solidFill>
                  <a:schemeClr val="tx1">
                    <a:lumMod val="65000"/>
                    <a:lumOff val="35000"/>
                  </a:schemeClr>
                </a:solidFill>
                <a:latin typeface="Cambria" panose="02040503050406030204" pitchFamily="18" charset="0"/>
              </a:rPr>
              <a:t>Aberdeen</a:t>
            </a:r>
            <a:br>
              <a:rPr lang="en-GB" sz="1600" dirty="0">
                <a:solidFill>
                  <a:schemeClr val="tx1">
                    <a:lumMod val="65000"/>
                    <a:lumOff val="35000"/>
                  </a:schemeClr>
                </a:solidFill>
                <a:latin typeface="Cambria" panose="02040503050406030204" pitchFamily="18" charset="0"/>
              </a:rPr>
            </a:br>
            <a:r>
              <a:rPr lang="en-GB" sz="1600" dirty="0" err="1">
                <a:solidFill>
                  <a:schemeClr val="tx1">
                    <a:lumMod val="65000"/>
                    <a:lumOff val="35000"/>
                  </a:schemeClr>
                </a:solidFill>
                <a:latin typeface="Cambria" panose="02040503050406030204" pitchFamily="18" charset="0"/>
              </a:rPr>
              <a:t>Seabrokers</a:t>
            </a:r>
            <a:r>
              <a:rPr lang="en-GB" sz="1600" dirty="0">
                <a:solidFill>
                  <a:schemeClr val="tx1">
                    <a:lumMod val="65000"/>
                    <a:lumOff val="35000"/>
                  </a:schemeClr>
                </a:solidFill>
                <a:latin typeface="Cambria" panose="02040503050406030204" pitchFamily="18" charset="0"/>
              </a:rPr>
              <a:t> House</a:t>
            </a:r>
            <a:br>
              <a:rPr lang="en-GB" sz="1600" dirty="0">
                <a:solidFill>
                  <a:schemeClr val="tx1">
                    <a:lumMod val="65000"/>
                    <a:lumOff val="35000"/>
                  </a:schemeClr>
                </a:solidFill>
                <a:latin typeface="Cambria" panose="02040503050406030204" pitchFamily="18" charset="0"/>
              </a:rPr>
            </a:br>
            <a:r>
              <a:rPr lang="en-GB" sz="1600" dirty="0">
                <a:solidFill>
                  <a:schemeClr val="tx1">
                    <a:lumMod val="65000"/>
                    <a:lumOff val="35000"/>
                  </a:schemeClr>
                </a:solidFill>
                <a:latin typeface="Cambria" panose="02040503050406030204" pitchFamily="18" charset="0"/>
              </a:rPr>
              <a:t>Prospect Road, AB32 6FE</a:t>
            </a:r>
            <a:br>
              <a:rPr lang="en-GB" sz="1600" dirty="0">
                <a:solidFill>
                  <a:schemeClr val="tx1">
                    <a:lumMod val="65000"/>
                    <a:lumOff val="35000"/>
                  </a:schemeClr>
                </a:solidFill>
                <a:latin typeface="Cambria" panose="02040503050406030204" pitchFamily="18" charset="0"/>
              </a:rPr>
            </a:br>
            <a:r>
              <a:rPr lang="en-GB" sz="1600" dirty="0">
                <a:solidFill>
                  <a:schemeClr val="tx1">
                    <a:lumMod val="65000"/>
                    <a:lumOff val="35000"/>
                  </a:schemeClr>
                </a:solidFill>
                <a:latin typeface="Cambria" panose="02040503050406030204" pitchFamily="18" charset="0"/>
              </a:rPr>
              <a:t>Westhill, Aberdeenshire</a:t>
            </a:r>
            <a:br>
              <a:rPr lang="en-GB" sz="1600" dirty="0">
                <a:solidFill>
                  <a:schemeClr val="tx1">
                    <a:lumMod val="65000"/>
                    <a:lumOff val="35000"/>
                  </a:schemeClr>
                </a:solidFill>
                <a:latin typeface="Cambria" panose="02040503050406030204" pitchFamily="18" charset="0"/>
              </a:rPr>
            </a:br>
            <a:r>
              <a:rPr lang="en-GB" sz="1600" dirty="0">
                <a:solidFill>
                  <a:schemeClr val="tx1">
                    <a:lumMod val="65000"/>
                    <a:lumOff val="35000"/>
                  </a:schemeClr>
                </a:solidFill>
                <a:latin typeface="Cambria" panose="02040503050406030204" pitchFamily="18" charset="0"/>
              </a:rPr>
              <a:t>United Kingdom</a:t>
            </a:r>
          </a:p>
          <a:p>
            <a:pPr>
              <a:lnSpc>
                <a:spcPct val="100000"/>
              </a:lnSpc>
              <a:spcBef>
                <a:spcPts val="400"/>
              </a:spcBef>
            </a:pPr>
            <a:r>
              <a:rPr lang="en-GB" sz="1600" b="0" dirty="0">
                <a:solidFill>
                  <a:schemeClr val="tx1">
                    <a:lumMod val="65000"/>
                    <a:lumOff val="35000"/>
                  </a:schemeClr>
                </a:solidFill>
                <a:latin typeface="Cambria" panose="02040503050406030204" pitchFamily="18" charset="0"/>
              </a:rPr>
              <a:t>Tel: +44 1224 737 300</a:t>
            </a:r>
          </a:p>
        </p:txBody>
      </p:sp>
    </p:spTree>
    <p:extLst>
      <p:ext uri="{BB962C8B-B14F-4D97-AF65-F5344CB8AC3E}">
        <p14:creationId xmlns:p14="http://schemas.microsoft.com/office/powerpoint/2010/main" val="48855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450">
          <p15:clr>
            <a:srgbClr val="FBAE40"/>
          </p15:clr>
        </p15:guide>
        <p15:guide id="4" pos="4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73FF4BFE-A5D4-42E3-82A9-E466C7CDABC0}"/>
              </a:ext>
            </a:extLst>
          </p:cNvPr>
          <p:cNvSpPr>
            <a:spLocks noGrp="1"/>
          </p:cNvSpPr>
          <p:nvPr>
            <p:ph idx="1"/>
          </p:nvPr>
        </p:nvSpPr>
        <p:spPr>
          <a:xfrm>
            <a:off x="677863" y="1542835"/>
            <a:ext cx="10875355" cy="4351338"/>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DC687C5-D52A-4B98-88EB-6163B7D53CD9}"/>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
        <p:nvSpPr>
          <p:cNvPr id="6" name="Slide Number Placeholder 5">
            <a:extLst>
              <a:ext uri="{FF2B5EF4-FFF2-40B4-BE49-F238E27FC236}">
                <a16:creationId xmlns:a16="http://schemas.microsoft.com/office/drawing/2014/main" id="{58F12601-11BB-4C9D-A51A-98909FB3781A}"/>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a:t>Slide: </a:t>
            </a:r>
            <a:fld id="{6F5AE5E8-1B4C-452D-8F0B-727DC85466D1}" type="slidenum">
              <a:rPr lang="en-GB" smtClean="0"/>
              <a:pPr/>
              <a:t>‹#›</a:t>
            </a:fld>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9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s - Lago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38EAAB-DCA3-4CCA-93C1-1779AE40B27B}"/>
              </a:ext>
            </a:extLst>
          </p:cNvPr>
          <p:cNvSpPr/>
          <p:nvPr userDrawn="1"/>
        </p:nvSpPr>
        <p:spPr>
          <a:xfrm>
            <a:off x="8198068" y="0"/>
            <a:ext cx="3993931" cy="59281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5">
            <a:extLst>
              <a:ext uri="{FF2B5EF4-FFF2-40B4-BE49-F238E27FC236}">
                <a16:creationId xmlns:a16="http://schemas.microsoft.com/office/drawing/2014/main" id="{F2B97123-2ACA-4C93-858C-7A375B9E1FB5}"/>
              </a:ext>
            </a:extLst>
          </p:cNvPr>
          <p:cNvSpPr txBox="1">
            <a:spLocks/>
          </p:cNvSpPr>
          <p:nvPr userDrawn="1"/>
        </p:nvSpPr>
        <p:spPr>
          <a:xfrm>
            <a:off x="-33453" y="2392363"/>
            <a:ext cx="12192000" cy="1593850"/>
          </a:xfrm>
          <a:prstGeom prst="rect">
            <a:avLst/>
          </a:prstGeom>
        </p:spPr>
        <p:txBody>
          <a:bodyPr lIns="684000" rIns="68400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GB" sz="4500" spc="-50" dirty="0">
                <a:solidFill>
                  <a:schemeClr val="bg2"/>
                </a:solidFill>
              </a:rPr>
              <a:t>For Further Information </a:t>
            </a:r>
            <a:br>
              <a:rPr lang="en-GB" sz="4500" spc="-50" dirty="0">
                <a:solidFill>
                  <a:schemeClr val="bg2"/>
                </a:solidFill>
              </a:rPr>
            </a:br>
            <a:r>
              <a:rPr lang="en-GB" sz="4500" spc="-50" dirty="0">
                <a:solidFill>
                  <a:schemeClr val="bg2"/>
                </a:solidFill>
              </a:rPr>
              <a:t>Contact:</a:t>
            </a:r>
          </a:p>
        </p:txBody>
      </p:sp>
      <p:sp>
        <p:nvSpPr>
          <p:cNvPr id="6" name="Text Placeholder 6">
            <a:extLst>
              <a:ext uri="{FF2B5EF4-FFF2-40B4-BE49-F238E27FC236}">
                <a16:creationId xmlns:a16="http://schemas.microsoft.com/office/drawing/2014/main" id="{B3610FA7-0C65-4CFA-AFFC-264C7949B95F}"/>
              </a:ext>
            </a:extLst>
          </p:cNvPr>
          <p:cNvSpPr txBox="1">
            <a:spLocks/>
          </p:cNvSpPr>
          <p:nvPr userDrawn="1"/>
        </p:nvSpPr>
        <p:spPr>
          <a:xfrm>
            <a:off x="1" y="5642515"/>
            <a:ext cx="5917914" cy="383626"/>
          </a:xfrm>
          <a:prstGeom prst="rect">
            <a:avLst/>
          </a:prstGeom>
        </p:spPr>
        <p:txBody>
          <a:bodyPr vert="horz" lIns="684000" tIns="45720" rIns="68400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400"/>
              </a:spcBef>
            </a:pPr>
            <a:r>
              <a:rPr lang="en-GB" sz="1600" b="1" dirty="0">
                <a:solidFill>
                  <a:schemeClr val="tx1">
                    <a:lumMod val="65000"/>
                    <a:lumOff val="35000"/>
                  </a:schemeClr>
                </a:solidFill>
                <a:latin typeface="Cambria" panose="02040503050406030204" pitchFamily="18" charset="0"/>
              </a:rPr>
              <a:t>Email: info@elandoilandgas.com</a:t>
            </a:r>
          </a:p>
        </p:txBody>
      </p:sp>
      <p:cxnSp>
        <p:nvCxnSpPr>
          <p:cNvPr id="7" name="Straight Connector 6">
            <a:extLst>
              <a:ext uri="{FF2B5EF4-FFF2-40B4-BE49-F238E27FC236}">
                <a16:creationId xmlns:a16="http://schemas.microsoft.com/office/drawing/2014/main" id="{965F51DD-EC7D-41EC-B7D6-CDD1FF3EC0EB}"/>
              </a:ext>
            </a:extLst>
          </p:cNvPr>
          <p:cNvCxnSpPr>
            <a:cxnSpLocks/>
          </p:cNvCxnSpPr>
          <p:nvPr userDrawn="1"/>
        </p:nvCxnSpPr>
        <p:spPr>
          <a:xfrm flipH="1">
            <a:off x="0" y="2250562"/>
            <a:ext cx="78827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8186030-84EA-4429-8613-80E37E11EC94}"/>
              </a:ext>
            </a:extLst>
          </p:cNvPr>
          <p:cNvGrpSpPr/>
          <p:nvPr userDrawn="1"/>
        </p:nvGrpSpPr>
        <p:grpSpPr>
          <a:xfrm>
            <a:off x="8638424" y="689190"/>
            <a:ext cx="2957470" cy="1066038"/>
            <a:chOff x="9787300" y="689190"/>
            <a:chExt cx="1798083" cy="648130"/>
          </a:xfrm>
          <a:solidFill>
            <a:schemeClr val="bg1"/>
          </a:solidFill>
        </p:grpSpPr>
        <p:sp>
          <p:nvSpPr>
            <p:cNvPr id="9" name="Freeform 5">
              <a:extLst>
                <a:ext uri="{FF2B5EF4-FFF2-40B4-BE49-F238E27FC236}">
                  <a16:creationId xmlns:a16="http://schemas.microsoft.com/office/drawing/2014/main" id="{17E5EF49-C590-4B51-A714-0B018779CFE1}"/>
                </a:ext>
              </a:extLst>
            </p:cNvPr>
            <p:cNvSpPr>
              <a:spLocks/>
            </p:cNvSpPr>
            <p:nvPr/>
          </p:nvSpPr>
          <p:spPr bwMode="auto">
            <a:xfrm>
              <a:off x="9787300" y="830367"/>
              <a:ext cx="449200" cy="292621"/>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68744157-5AE7-4CEB-9E28-B798B0E250B3}"/>
                </a:ext>
              </a:extLst>
            </p:cNvPr>
            <p:cNvSpPr>
              <a:spLocks/>
            </p:cNvSpPr>
            <p:nvPr/>
          </p:nvSpPr>
          <p:spPr bwMode="auto">
            <a:xfrm>
              <a:off x="10054253" y="835501"/>
              <a:ext cx="233584" cy="287487"/>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96C2B965-2BD8-446D-9078-E07C5540A386}"/>
                </a:ext>
              </a:extLst>
            </p:cNvPr>
            <p:cNvSpPr>
              <a:spLocks/>
            </p:cNvSpPr>
            <p:nvPr/>
          </p:nvSpPr>
          <p:spPr bwMode="auto">
            <a:xfrm>
              <a:off x="9933611" y="849618"/>
              <a:ext cx="297755" cy="273370"/>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71DE72A6-A99E-4973-B17C-F58A8FBDDFC7}"/>
                </a:ext>
              </a:extLst>
            </p:cNvPr>
            <p:cNvSpPr>
              <a:spLocks/>
            </p:cNvSpPr>
            <p:nvPr/>
          </p:nvSpPr>
          <p:spPr bwMode="auto">
            <a:xfrm>
              <a:off x="10172328" y="881704"/>
              <a:ext cx="116792" cy="241284"/>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8C299FF1-2F77-4685-A134-CC1F519BF6B9}"/>
                </a:ext>
              </a:extLst>
            </p:cNvPr>
            <p:cNvSpPr>
              <a:spLocks/>
            </p:cNvSpPr>
            <p:nvPr/>
          </p:nvSpPr>
          <p:spPr bwMode="auto">
            <a:xfrm>
              <a:off x="10250618" y="827800"/>
              <a:ext cx="245135" cy="296471"/>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90443607-FDFD-461F-A908-1690D37DC7DF}"/>
                </a:ext>
              </a:extLst>
            </p:cNvPr>
            <p:cNvSpPr>
              <a:spLocks/>
            </p:cNvSpPr>
            <p:nvPr/>
          </p:nvSpPr>
          <p:spPr bwMode="auto">
            <a:xfrm>
              <a:off x="10530405" y="689190"/>
              <a:ext cx="141177" cy="43251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C8A9344-EC3D-41C7-8C9F-3091BBD96361}"/>
                </a:ext>
              </a:extLst>
            </p:cNvPr>
            <p:cNvSpPr>
              <a:spLocks noEditPoints="1"/>
            </p:cNvSpPr>
            <p:nvPr/>
          </p:nvSpPr>
          <p:spPr bwMode="auto">
            <a:xfrm>
              <a:off x="10706235" y="834217"/>
              <a:ext cx="254119" cy="292621"/>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03009EF5-983E-4946-83CE-4CE1978D5A6A}"/>
                </a:ext>
              </a:extLst>
            </p:cNvPr>
            <p:cNvSpPr>
              <a:spLocks/>
            </p:cNvSpPr>
            <p:nvPr/>
          </p:nvSpPr>
          <p:spPr bwMode="auto">
            <a:xfrm>
              <a:off x="10964204" y="834217"/>
              <a:ext cx="305456" cy="287487"/>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C88097BF-345C-4321-9DE0-E4533B76B527}"/>
                </a:ext>
              </a:extLst>
            </p:cNvPr>
            <p:cNvSpPr>
              <a:spLocks noEditPoints="1"/>
            </p:cNvSpPr>
            <p:nvPr/>
          </p:nvSpPr>
          <p:spPr bwMode="auto">
            <a:xfrm>
              <a:off x="11292761" y="689190"/>
              <a:ext cx="292622" cy="440215"/>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3D0009FD-5331-4F2A-9542-63C76C23ABEC}"/>
                </a:ext>
              </a:extLst>
            </p:cNvPr>
            <p:cNvSpPr>
              <a:spLocks noEditPoints="1"/>
            </p:cNvSpPr>
            <p:nvPr/>
          </p:nvSpPr>
          <p:spPr bwMode="auto">
            <a:xfrm>
              <a:off x="10286554" y="1225662"/>
              <a:ext cx="71872" cy="77006"/>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687032B7-2F52-45A6-B42E-63C8C92A4419}"/>
                </a:ext>
              </a:extLst>
            </p:cNvPr>
            <p:cNvSpPr>
              <a:spLocks noEditPoints="1"/>
            </p:cNvSpPr>
            <p:nvPr/>
          </p:nvSpPr>
          <p:spPr bwMode="auto">
            <a:xfrm>
              <a:off x="10455966" y="1188443"/>
              <a:ext cx="39786" cy="112941"/>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2FC4DD77-EB49-483C-BAA5-722280B7AE24}"/>
                </a:ext>
              </a:extLst>
            </p:cNvPr>
            <p:cNvSpPr>
              <a:spLocks/>
            </p:cNvSpPr>
            <p:nvPr/>
          </p:nvSpPr>
          <p:spPr bwMode="auto">
            <a:xfrm>
              <a:off x="10584309" y="1188443"/>
              <a:ext cx="38503" cy="112941"/>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7FD944F7-853D-47AD-B5D6-C444AA83416D}"/>
                </a:ext>
              </a:extLst>
            </p:cNvPr>
            <p:cNvSpPr>
              <a:spLocks noEditPoints="1"/>
            </p:cNvSpPr>
            <p:nvPr/>
          </p:nvSpPr>
          <p:spPr bwMode="auto">
            <a:xfrm>
              <a:off x="10837144" y="1189726"/>
              <a:ext cx="116792" cy="114225"/>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0D39B57E-48C8-4E00-A199-1EDAA9DBD965}"/>
                </a:ext>
              </a:extLst>
            </p:cNvPr>
            <p:cNvSpPr>
              <a:spLocks noEditPoints="1"/>
            </p:cNvSpPr>
            <p:nvPr/>
          </p:nvSpPr>
          <p:spPr bwMode="auto">
            <a:xfrm>
              <a:off x="11166985" y="1225662"/>
              <a:ext cx="71872" cy="111658"/>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79D12CF7-8B44-40B5-B2A6-EB6B508662AC}"/>
                </a:ext>
              </a:extLst>
            </p:cNvPr>
            <p:cNvSpPr>
              <a:spLocks noEditPoints="1"/>
            </p:cNvSpPr>
            <p:nvPr/>
          </p:nvSpPr>
          <p:spPr bwMode="auto">
            <a:xfrm>
              <a:off x="11331264" y="1225662"/>
              <a:ext cx="66738" cy="77006"/>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1105CC23-D640-49EB-92B8-4114F7792B74}"/>
                </a:ext>
              </a:extLst>
            </p:cNvPr>
            <p:cNvSpPr>
              <a:spLocks/>
            </p:cNvSpPr>
            <p:nvPr/>
          </p:nvSpPr>
          <p:spPr bwMode="auto">
            <a:xfrm>
              <a:off x="11489126" y="1225662"/>
              <a:ext cx="48770" cy="77006"/>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5" name="Rectangle 24">
            <a:extLst>
              <a:ext uri="{FF2B5EF4-FFF2-40B4-BE49-F238E27FC236}">
                <a16:creationId xmlns:a16="http://schemas.microsoft.com/office/drawing/2014/main" id="{56382069-287E-418A-8BAF-C935C6D93789}"/>
              </a:ext>
            </a:extLst>
          </p:cNvPr>
          <p:cNvSpPr/>
          <p:nvPr userDrawn="1"/>
        </p:nvSpPr>
        <p:spPr>
          <a:xfrm>
            <a:off x="0" y="6008383"/>
            <a:ext cx="12192000" cy="491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4000" rIns="216000" rtlCol="0" anchor="ctr">
            <a:noAutofit/>
          </a:bodyPr>
          <a:lstStyle/>
          <a:p>
            <a:r>
              <a:rPr lang="en-GB" sz="1500" dirty="0">
                <a:latin typeface="+mn-lt"/>
              </a:rPr>
              <a:t>www.elandoilandgas.com</a:t>
            </a:r>
          </a:p>
        </p:txBody>
      </p:sp>
      <p:sp>
        <p:nvSpPr>
          <p:cNvPr id="26" name="TextBox 25">
            <a:extLst>
              <a:ext uri="{FF2B5EF4-FFF2-40B4-BE49-F238E27FC236}">
                <a16:creationId xmlns:a16="http://schemas.microsoft.com/office/drawing/2014/main" id="{EC87978D-7BDE-40FC-AACE-35252C2C824E}"/>
              </a:ext>
            </a:extLst>
          </p:cNvPr>
          <p:cNvSpPr txBox="1"/>
          <p:nvPr userDrawn="1"/>
        </p:nvSpPr>
        <p:spPr>
          <a:xfrm>
            <a:off x="-218" y="1832649"/>
            <a:ext cx="3351889" cy="369332"/>
          </a:xfrm>
          <a:prstGeom prst="rect">
            <a:avLst/>
          </a:prstGeom>
          <a:noFill/>
        </p:spPr>
        <p:txBody>
          <a:bodyPr lIns="684000" rIns="684000" anchor="b" anchorCtr="0">
            <a:noAutofit/>
          </a:bodyPr>
          <a:lstStyle>
            <a:lvl1pPr indent="0">
              <a:lnSpc>
                <a:spcPct val="90000"/>
              </a:lnSpc>
              <a:spcBef>
                <a:spcPts val="1000"/>
              </a:spcBef>
              <a:buFont typeface="Arial" panose="020B0604020202020204" pitchFamily="34" charset="0"/>
              <a:buNone/>
              <a:defRPr sz="2000">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GB" b="0" dirty="0"/>
              <a:t>THANK YOU</a:t>
            </a:r>
          </a:p>
        </p:txBody>
      </p:sp>
      <p:sp>
        <p:nvSpPr>
          <p:cNvPr id="28" name="Text Placeholder 6">
            <a:extLst>
              <a:ext uri="{FF2B5EF4-FFF2-40B4-BE49-F238E27FC236}">
                <a16:creationId xmlns:a16="http://schemas.microsoft.com/office/drawing/2014/main" id="{3C1ECE72-8163-4DBA-878E-446C0394E31B}"/>
              </a:ext>
            </a:extLst>
          </p:cNvPr>
          <p:cNvSpPr txBox="1">
            <a:spLocks/>
          </p:cNvSpPr>
          <p:nvPr userDrawn="1"/>
        </p:nvSpPr>
        <p:spPr>
          <a:xfrm>
            <a:off x="10818" y="4097723"/>
            <a:ext cx="3983115" cy="1500187"/>
          </a:xfrm>
          <a:prstGeom prst="rect">
            <a:avLst/>
          </a:prstGeom>
        </p:spPr>
        <p:txBody>
          <a:bodyPr vert="horz" lIns="684000" tIns="45720" rIns="68400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95000"/>
              </a:lnSpc>
            </a:pPr>
            <a:r>
              <a:rPr lang="en-GB" sz="1600" b="1" dirty="0">
                <a:solidFill>
                  <a:schemeClr val="tx1">
                    <a:lumMod val="65000"/>
                    <a:lumOff val="35000"/>
                  </a:schemeClr>
                </a:solidFill>
                <a:latin typeface="Cambria" panose="02040503050406030204" pitchFamily="18" charset="0"/>
              </a:rPr>
              <a:t>Lagos</a:t>
            </a:r>
            <a:br>
              <a:rPr lang="en-GB" sz="1600" dirty="0">
                <a:solidFill>
                  <a:schemeClr val="tx1">
                    <a:lumMod val="65000"/>
                    <a:lumOff val="35000"/>
                  </a:schemeClr>
                </a:solidFill>
                <a:latin typeface="Cambria" panose="02040503050406030204" pitchFamily="18" charset="0"/>
              </a:rPr>
            </a:br>
            <a:r>
              <a:rPr lang="en-GB" sz="1600" dirty="0">
                <a:solidFill>
                  <a:schemeClr val="tx1">
                    <a:lumMod val="65000"/>
                    <a:lumOff val="35000"/>
                  </a:schemeClr>
                </a:solidFill>
                <a:latin typeface="Cambria" panose="02040503050406030204" pitchFamily="18" charset="0"/>
              </a:rPr>
              <a:t>Atlantic House</a:t>
            </a:r>
            <a:br>
              <a:rPr lang="en-GB" sz="1600" dirty="0">
                <a:solidFill>
                  <a:schemeClr val="tx1">
                    <a:lumMod val="65000"/>
                    <a:lumOff val="35000"/>
                  </a:schemeClr>
                </a:solidFill>
                <a:latin typeface="Cambria" panose="02040503050406030204" pitchFamily="18" charset="0"/>
              </a:rPr>
            </a:br>
            <a:r>
              <a:rPr lang="en-GB" sz="1600" dirty="0">
                <a:solidFill>
                  <a:schemeClr val="tx1">
                    <a:lumMod val="65000"/>
                    <a:lumOff val="35000"/>
                  </a:schemeClr>
                </a:solidFill>
                <a:latin typeface="Cambria" panose="02040503050406030204" pitchFamily="18" charset="0"/>
              </a:rPr>
              <a:t>121 Louis Solomon Close</a:t>
            </a:r>
            <a:br>
              <a:rPr lang="en-GB" sz="1600" dirty="0">
                <a:solidFill>
                  <a:schemeClr val="tx1">
                    <a:lumMod val="65000"/>
                    <a:lumOff val="35000"/>
                  </a:schemeClr>
                </a:solidFill>
                <a:latin typeface="Cambria" panose="02040503050406030204" pitchFamily="18" charset="0"/>
              </a:rPr>
            </a:br>
            <a:r>
              <a:rPr lang="en-GB" sz="1600" dirty="0">
                <a:solidFill>
                  <a:schemeClr val="tx1">
                    <a:lumMod val="65000"/>
                    <a:lumOff val="35000"/>
                  </a:schemeClr>
                </a:solidFill>
                <a:latin typeface="Cambria" panose="02040503050406030204" pitchFamily="18" charset="0"/>
              </a:rPr>
              <a:t>Victoria Island, Lagos</a:t>
            </a:r>
            <a:br>
              <a:rPr lang="en-GB" sz="1600" dirty="0">
                <a:solidFill>
                  <a:schemeClr val="tx1">
                    <a:lumMod val="65000"/>
                    <a:lumOff val="35000"/>
                  </a:schemeClr>
                </a:solidFill>
                <a:latin typeface="Cambria" panose="02040503050406030204" pitchFamily="18" charset="0"/>
              </a:rPr>
            </a:br>
            <a:r>
              <a:rPr lang="en-GB" sz="1600" dirty="0">
                <a:solidFill>
                  <a:schemeClr val="tx1">
                    <a:lumMod val="65000"/>
                    <a:lumOff val="35000"/>
                  </a:schemeClr>
                </a:solidFill>
                <a:latin typeface="Cambria" panose="02040503050406030204" pitchFamily="18" charset="0"/>
              </a:rPr>
              <a:t>Nigeria</a:t>
            </a:r>
          </a:p>
          <a:p>
            <a:pPr>
              <a:lnSpc>
                <a:spcPct val="100000"/>
              </a:lnSpc>
              <a:spcBef>
                <a:spcPts val="400"/>
              </a:spcBef>
            </a:pPr>
            <a:r>
              <a:rPr lang="en-GB" sz="1600" b="0" dirty="0">
                <a:solidFill>
                  <a:schemeClr val="tx1">
                    <a:lumMod val="65000"/>
                    <a:lumOff val="35000"/>
                  </a:schemeClr>
                </a:solidFill>
                <a:latin typeface="Cambria" panose="02040503050406030204" pitchFamily="18" charset="0"/>
              </a:rPr>
              <a:t>Tel: +234 1 631 0920</a:t>
            </a:r>
          </a:p>
        </p:txBody>
      </p:sp>
    </p:spTree>
    <p:extLst>
      <p:ext uri="{BB962C8B-B14F-4D97-AF65-F5344CB8AC3E}">
        <p14:creationId xmlns:p14="http://schemas.microsoft.com/office/powerpoint/2010/main" val="37148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450">
          <p15:clr>
            <a:srgbClr val="FBAE40"/>
          </p15:clr>
        </p15:guide>
        <p15:guide id="4" pos="428">
          <p15:clr>
            <a:srgbClr val="FBAE40"/>
          </p15:clr>
        </p15:guide>
        <p15:guide id="5" orient="horz" pos="34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 - Lond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38EAAB-DCA3-4CCA-93C1-1779AE40B27B}"/>
              </a:ext>
            </a:extLst>
          </p:cNvPr>
          <p:cNvSpPr/>
          <p:nvPr userDrawn="1"/>
        </p:nvSpPr>
        <p:spPr>
          <a:xfrm>
            <a:off x="8198068" y="0"/>
            <a:ext cx="3993931" cy="59281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5">
            <a:extLst>
              <a:ext uri="{FF2B5EF4-FFF2-40B4-BE49-F238E27FC236}">
                <a16:creationId xmlns:a16="http://schemas.microsoft.com/office/drawing/2014/main" id="{F2B97123-2ACA-4C93-858C-7A375B9E1FB5}"/>
              </a:ext>
            </a:extLst>
          </p:cNvPr>
          <p:cNvSpPr txBox="1">
            <a:spLocks/>
          </p:cNvSpPr>
          <p:nvPr userDrawn="1"/>
        </p:nvSpPr>
        <p:spPr>
          <a:xfrm>
            <a:off x="-33453" y="2392363"/>
            <a:ext cx="12192000" cy="1593850"/>
          </a:xfrm>
          <a:prstGeom prst="rect">
            <a:avLst/>
          </a:prstGeom>
        </p:spPr>
        <p:txBody>
          <a:bodyPr lIns="684000" rIns="68400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pPr>
            <a:r>
              <a:rPr lang="en-GB" sz="4500" spc="-50" dirty="0">
                <a:solidFill>
                  <a:schemeClr val="bg2"/>
                </a:solidFill>
              </a:rPr>
              <a:t>For Further Information </a:t>
            </a:r>
            <a:br>
              <a:rPr lang="en-GB" sz="4500" spc="-50" dirty="0">
                <a:solidFill>
                  <a:schemeClr val="bg2"/>
                </a:solidFill>
              </a:rPr>
            </a:br>
            <a:r>
              <a:rPr lang="en-GB" sz="4500" spc="-50" dirty="0">
                <a:solidFill>
                  <a:schemeClr val="bg2"/>
                </a:solidFill>
              </a:rPr>
              <a:t>Contact:</a:t>
            </a:r>
          </a:p>
        </p:txBody>
      </p:sp>
      <p:sp>
        <p:nvSpPr>
          <p:cNvPr id="6" name="Text Placeholder 6">
            <a:extLst>
              <a:ext uri="{FF2B5EF4-FFF2-40B4-BE49-F238E27FC236}">
                <a16:creationId xmlns:a16="http://schemas.microsoft.com/office/drawing/2014/main" id="{B3610FA7-0C65-4CFA-AFFC-264C7949B95F}"/>
              </a:ext>
            </a:extLst>
          </p:cNvPr>
          <p:cNvSpPr txBox="1">
            <a:spLocks/>
          </p:cNvSpPr>
          <p:nvPr userDrawn="1"/>
        </p:nvSpPr>
        <p:spPr>
          <a:xfrm>
            <a:off x="1" y="5642515"/>
            <a:ext cx="5917914" cy="383626"/>
          </a:xfrm>
          <a:prstGeom prst="rect">
            <a:avLst/>
          </a:prstGeom>
        </p:spPr>
        <p:txBody>
          <a:bodyPr vert="horz" lIns="684000" tIns="45720" rIns="68400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400"/>
              </a:spcBef>
            </a:pPr>
            <a:r>
              <a:rPr lang="en-GB" sz="1600" b="1" dirty="0">
                <a:solidFill>
                  <a:schemeClr val="tx1">
                    <a:lumMod val="65000"/>
                    <a:lumOff val="35000"/>
                  </a:schemeClr>
                </a:solidFill>
                <a:latin typeface="Cambria" panose="02040503050406030204" pitchFamily="18" charset="0"/>
              </a:rPr>
              <a:t>Email: info@elandoilandgas.com</a:t>
            </a:r>
          </a:p>
        </p:txBody>
      </p:sp>
      <p:cxnSp>
        <p:nvCxnSpPr>
          <p:cNvPr id="7" name="Straight Connector 6">
            <a:extLst>
              <a:ext uri="{FF2B5EF4-FFF2-40B4-BE49-F238E27FC236}">
                <a16:creationId xmlns:a16="http://schemas.microsoft.com/office/drawing/2014/main" id="{965F51DD-EC7D-41EC-B7D6-CDD1FF3EC0EB}"/>
              </a:ext>
            </a:extLst>
          </p:cNvPr>
          <p:cNvCxnSpPr>
            <a:cxnSpLocks/>
          </p:cNvCxnSpPr>
          <p:nvPr userDrawn="1"/>
        </p:nvCxnSpPr>
        <p:spPr>
          <a:xfrm flipH="1">
            <a:off x="0" y="2250562"/>
            <a:ext cx="78827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8186030-84EA-4429-8613-80E37E11EC94}"/>
              </a:ext>
            </a:extLst>
          </p:cNvPr>
          <p:cNvGrpSpPr/>
          <p:nvPr userDrawn="1"/>
        </p:nvGrpSpPr>
        <p:grpSpPr>
          <a:xfrm>
            <a:off x="8638424" y="689190"/>
            <a:ext cx="2957470" cy="1066038"/>
            <a:chOff x="9787300" y="689190"/>
            <a:chExt cx="1798083" cy="648130"/>
          </a:xfrm>
          <a:solidFill>
            <a:schemeClr val="bg1"/>
          </a:solidFill>
        </p:grpSpPr>
        <p:sp>
          <p:nvSpPr>
            <p:cNvPr id="9" name="Freeform 5">
              <a:extLst>
                <a:ext uri="{FF2B5EF4-FFF2-40B4-BE49-F238E27FC236}">
                  <a16:creationId xmlns:a16="http://schemas.microsoft.com/office/drawing/2014/main" id="{17E5EF49-C590-4B51-A714-0B018779CFE1}"/>
                </a:ext>
              </a:extLst>
            </p:cNvPr>
            <p:cNvSpPr>
              <a:spLocks/>
            </p:cNvSpPr>
            <p:nvPr/>
          </p:nvSpPr>
          <p:spPr bwMode="auto">
            <a:xfrm>
              <a:off x="9787300" y="830367"/>
              <a:ext cx="449200" cy="292621"/>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68744157-5AE7-4CEB-9E28-B798B0E250B3}"/>
                </a:ext>
              </a:extLst>
            </p:cNvPr>
            <p:cNvSpPr>
              <a:spLocks/>
            </p:cNvSpPr>
            <p:nvPr/>
          </p:nvSpPr>
          <p:spPr bwMode="auto">
            <a:xfrm>
              <a:off x="10054253" y="835501"/>
              <a:ext cx="233584" cy="287487"/>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96C2B965-2BD8-446D-9078-E07C5540A386}"/>
                </a:ext>
              </a:extLst>
            </p:cNvPr>
            <p:cNvSpPr>
              <a:spLocks/>
            </p:cNvSpPr>
            <p:nvPr/>
          </p:nvSpPr>
          <p:spPr bwMode="auto">
            <a:xfrm>
              <a:off x="9933611" y="849618"/>
              <a:ext cx="297755" cy="273370"/>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71DE72A6-A99E-4973-B17C-F58A8FBDDFC7}"/>
                </a:ext>
              </a:extLst>
            </p:cNvPr>
            <p:cNvSpPr>
              <a:spLocks/>
            </p:cNvSpPr>
            <p:nvPr/>
          </p:nvSpPr>
          <p:spPr bwMode="auto">
            <a:xfrm>
              <a:off x="10172328" y="881704"/>
              <a:ext cx="116792" cy="241284"/>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8C299FF1-2F77-4685-A134-CC1F519BF6B9}"/>
                </a:ext>
              </a:extLst>
            </p:cNvPr>
            <p:cNvSpPr>
              <a:spLocks/>
            </p:cNvSpPr>
            <p:nvPr/>
          </p:nvSpPr>
          <p:spPr bwMode="auto">
            <a:xfrm>
              <a:off x="10250618" y="827800"/>
              <a:ext cx="245135" cy="296471"/>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90443607-FDFD-461F-A908-1690D37DC7DF}"/>
                </a:ext>
              </a:extLst>
            </p:cNvPr>
            <p:cNvSpPr>
              <a:spLocks/>
            </p:cNvSpPr>
            <p:nvPr/>
          </p:nvSpPr>
          <p:spPr bwMode="auto">
            <a:xfrm>
              <a:off x="10530405" y="689190"/>
              <a:ext cx="141177" cy="43251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C8A9344-EC3D-41C7-8C9F-3091BBD96361}"/>
                </a:ext>
              </a:extLst>
            </p:cNvPr>
            <p:cNvSpPr>
              <a:spLocks noEditPoints="1"/>
            </p:cNvSpPr>
            <p:nvPr/>
          </p:nvSpPr>
          <p:spPr bwMode="auto">
            <a:xfrm>
              <a:off x="10706235" y="834217"/>
              <a:ext cx="254119" cy="292621"/>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03009EF5-983E-4946-83CE-4CE1978D5A6A}"/>
                </a:ext>
              </a:extLst>
            </p:cNvPr>
            <p:cNvSpPr>
              <a:spLocks/>
            </p:cNvSpPr>
            <p:nvPr/>
          </p:nvSpPr>
          <p:spPr bwMode="auto">
            <a:xfrm>
              <a:off x="10964204" y="834217"/>
              <a:ext cx="305456" cy="287487"/>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C88097BF-345C-4321-9DE0-E4533B76B527}"/>
                </a:ext>
              </a:extLst>
            </p:cNvPr>
            <p:cNvSpPr>
              <a:spLocks noEditPoints="1"/>
            </p:cNvSpPr>
            <p:nvPr/>
          </p:nvSpPr>
          <p:spPr bwMode="auto">
            <a:xfrm>
              <a:off x="11292761" y="689190"/>
              <a:ext cx="292622" cy="440215"/>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3D0009FD-5331-4F2A-9542-63C76C23ABEC}"/>
                </a:ext>
              </a:extLst>
            </p:cNvPr>
            <p:cNvSpPr>
              <a:spLocks noEditPoints="1"/>
            </p:cNvSpPr>
            <p:nvPr/>
          </p:nvSpPr>
          <p:spPr bwMode="auto">
            <a:xfrm>
              <a:off x="10286554" y="1225662"/>
              <a:ext cx="71872" cy="77006"/>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687032B7-2F52-45A6-B42E-63C8C92A4419}"/>
                </a:ext>
              </a:extLst>
            </p:cNvPr>
            <p:cNvSpPr>
              <a:spLocks noEditPoints="1"/>
            </p:cNvSpPr>
            <p:nvPr/>
          </p:nvSpPr>
          <p:spPr bwMode="auto">
            <a:xfrm>
              <a:off x="10455966" y="1188443"/>
              <a:ext cx="39786" cy="112941"/>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2FC4DD77-EB49-483C-BAA5-722280B7AE24}"/>
                </a:ext>
              </a:extLst>
            </p:cNvPr>
            <p:cNvSpPr>
              <a:spLocks/>
            </p:cNvSpPr>
            <p:nvPr/>
          </p:nvSpPr>
          <p:spPr bwMode="auto">
            <a:xfrm>
              <a:off x="10584309" y="1188443"/>
              <a:ext cx="38503" cy="112941"/>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7FD944F7-853D-47AD-B5D6-C444AA83416D}"/>
                </a:ext>
              </a:extLst>
            </p:cNvPr>
            <p:cNvSpPr>
              <a:spLocks noEditPoints="1"/>
            </p:cNvSpPr>
            <p:nvPr/>
          </p:nvSpPr>
          <p:spPr bwMode="auto">
            <a:xfrm>
              <a:off x="10837144" y="1189726"/>
              <a:ext cx="116792" cy="114225"/>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0D39B57E-48C8-4E00-A199-1EDAA9DBD965}"/>
                </a:ext>
              </a:extLst>
            </p:cNvPr>
            <p:cNvSpPr>
              <a:spLocks noEditPoints="1"/>
            </p:cNvSpPr>
            <p:nvPr/>
          </p:nvSpPr>
          <p:spPr bwMode="auto">
            <a:xfrm>
              <a:off x="11166985" y="1225662"/>
              <a:ext cx="71872" cy="111658"/>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79D12CF7-8B44-40B5-B2A6-EB6B508662AC}"/>
                </a:ext>
              </a:extLst>
            </p:cNvPr>
            <p:cNvSpPr>
              <a:spLocks noEditPoints="1"/>
            </p:cNvSpPr>
            <p:nvPr/>
          </p:nvSpPr>
          <p:spPr bwMode="auto">
            <a:xfrm>
              <a:off x="11331264" y="1225662"/>
              <a:ext cx="66738" cy="77006"/>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1105CC23-D640-49EB-92B8-4114F7792B74}"/>
                </a:ext>
              </a:extLst>
            </p:cNvPr>
            <p:cNvSpPr>
              <a:spLocks/>
            </p:cNvSpPr>
            <p:nvPr/>
          </p:nvSpPr>
          <p:spPr bwMode="auto">
            <a:xfrm>
              <a:off x="11489126" y="1225662"/>
              <a:ext cx="48770" cy="77006"/>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5" name="Rectangle 24">
            <a:extLst>
              <a:ext uri="{FF2B5EF4-FFF2-40B4-BE49-F238E27FC236}">
                <a16:creationId xmlns:a16="http://schemas.microsoft.com/office/drawing/2014/main" id="{56382069-287E-418A-8BAF-C935C6D93789}"/>
              </a:ext>
            </a:extLst>
          </p:cNvPr>
          <p:cNvSpPr/>
          <p:nvPr userDrawn="1"/>
        </p:nvSpPr>
        <p:spPr>
          <a:xfrm>
            <a:off x="0" y="6008383"/>
            <a:ext cx="12192000" cy="491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4000" rIns="216000" rtlCol="0" anchor="ctr">
            <a:noAutofit/>
          </a:bodyPr>
          <a:lstStyle/>
          <a:p>
            <a:r>
              <a:rPr lang="en-GB" sz="1500" dirty="0">
                <a:latin typeface="+mn-lt"/>
              </a:rPr>
              <a:t>www.elandoilandgas.com</a:t>
            </a:r>
          </a:p>
        </p:txBody>
      </p:sp>
      <p:sp>
        <p:nvSpPr>
          <p:cNvPr id="26" name="TextBox 25">
            <a:extLst>
              <a:ext uri="{FF2B5EF4-FFF2-40B4-BE49-F238E27FC236}">
                <a16:creationId xmlns:a16="http://schemas.microsoft.com/office/drawing/2014/main" id="{EC87978D-7BDE-40FC-AACE-35252C2C824E}"/>
              </a:ext>
            </a:extLst>
          </p:cNvPr>
          <p:cNvSpPr txBox="1"/>
          <p:nvPr userDrawn="1"/>
        </p:nvSpPr>
        <p:spPr>
          <a:xfrm>
            <a:off x="-218" y="1832649"/>
            <a:ext cx="3351889" cy="369332"/>
          </a:xfrm>
          <a:prstGeom prst="rect">
            <a:avLst/>
          </a:prstGeom>
          <a:noFill/>
        </p:spPr>
        <p:txBody>
          <a:bodyPr lIns="684000" rIns="684000" anchor="b" anchorCtr="0">
            <a:noAutofit/>
          </a:bodyPr>
          <a:lstStyle>
            <a:lvl1pPr indent="0">
              <a:lnSpc>
                <a:spcPct val="90000"/>
              </a:lnSpc>
              <a:spcBef>
                <a:spcPts val="1000"/>
              </a:spcBef>
              <a:buFont typeface="Arial" panose="020B0604020202020204" pitchFamily="34" charset="0"/>
              <a:buNone/>
              <a:defRPr sz="2000">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GB" b="0" dirty="0"/>
              <a:t>THANK YOU</a:t>
            </a:r>
          </a:p>
        </p:txBody>
      </p:sp>
      <p:sp>
        <p:nvSpPr>
          <p:cNvPr id="28" name="Text Placeholder 6">
            <a:extLst>
              <a:ext uri="{FF2B5EF4-FFF2-40B4-BE49-F238E27FC236}">
                <a16:creationId xmlns:a16="http://schemas.microsoft.com/office/drawing/2014/main" id="{3C1ECE72-8163-4DBA-878E-446C0394E31B}"/>
              </a:ext>
            </a:extLst>
          </p:cNvPr>
          <p:cNvSpPr txBox="1">
            <a:spLocks/>
          </p:cNvSpPr>
          <p:nvPr userDrawn="1"/>
        </p:nvSpPr>
        <p:spPr>
          <a:xfrm>
            <a:off x="10818" y="4332857"/>
            <a:ext cx="3983115" cy="1500187"/>
          </a:xfrm>
          <a:prstGeom prst="rect">
            <a:avLst/>
          </a:prstGeom>
        </p:spPr>
        <p:txBody>
          <a:bodyPr vert="horz" lIns="684000" tIns="45720" rIns="68400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95000"/>
              </a:lnSpc>
            </a:pPr>
            <a:r>
              <a:rPr lang="en-GB" sz="1600" b="1" dirty="0">
                <a:solidFill>
                  <a:schemeClr val="tx1">
                    <a:lumMod val="65000"/>
                    <a:lumOff val="35000"/>
                  </a:schemeClr>
                </a:solidFill>
                <a:latin typeface="Cambria" panose="02040503050406030204" pitchFamily="18" charset="0"/>
              </a:rPr>
              <a:t>London</a:t>
            </a:r>
            <a:br>
              <a:rPr lang="en-GB" sz="1600" dirty="0">
                <a:solidFill>
                  <a:schemeClr val="tx1">
                    <a:lumMod val="65000"/>
                    <a:lumOff val="35000"/>
                  </a:schemeClr>
                </a:solidFill>
                <a:latin typeface="Cambria" panose="02040503050406030204" pitchFamily="18" charset="0"/>
              </a:rPr>
            </a:br>
            <a:r>
              <a:rPr lang="en-GB" sz="1600" dirty="0">
                <a:solidFill>
                  <a:schemeClr val="tx1">
                    <a:lumMod val="65000"/>
                    <a:lumOff val="35000"/>
                  </a:schemeClr>
                </a:solidFill>
                <a:latin typeface="Cambria" panose="02040503050406030204" pitchFamily="18" charset="0"/>
              </a:rPr>
              <a:t>20 North Audley Street</a:t>
            </a:r>
            <a:br>
              <a:rPr lang="en-GB" sz="1600" dirty="0">
                <a:solidFill>
                  <a:schemeClr val="tx1">
                    <a:lumMod val="65000"/>
                    <a:lumOff val="35000"/>
                  </a:schemeClr>
                </a:solidFill>
                <a:latin typeface="Cambria" panose="02040503050406030204" pitchFamily="18" charset="0"/>
              </a:rPr>
            </a:br>
            <a:r>
              <a:rPr lang="en-GB" sz="1600" dirty="0">
                <a:solidFill>
                  <a:schemeClr val="tx1">
                    <a:lumMod val="65000"/>
                    <a:lumOff val="35000"/>
                  </a:schemeClr>
                </a:solidFill>
                <a:latin typeface="Cambria" panose="02040503050406030204" pitchFamily="18" charset="0"/>
              </a:rPr>
              <a:t>London. W1K 6WE</a:t>
            </a:r>
            <a:br>
              <a:rPr lang="en-GB" sz="1600" dirty="0">
                <a:solidFill>
                  <a:schemeClr val="tx1">
                    <a:lumMod val="65000"/>
                    <a:lumOff val="35000"/>
                  </a:schemeClr>
                </a:solidFill>
                <a:latin typeface="Cambria" panose="02040503050406030204" pitchFamily="18" charset="0"/>
              </a:rPr>
            </a:br>
            <a:r>
              <a:rPr lang="en-GB" sz="1600" dirty="0">
                <a:solidFill>
                  <a:schemeClr val="tx1">
                    <a:lumMod val="65000"/>
                    <a:lumOff val="35000"/>
                  </a:schemeClr>
                </a:solidFill>
                <a:latin typeface="Cambria" panose="02040503050406030204" pitchFamily="18" charset="0"/>
              </a:rPr>
              <a:t>United Kingdom</a:t>
            </a:r>
          </a:p>
          <a:p>
            <a:pPr>
              <a:lnSpc>
                <a:spcPct val="100000"/>
              </a:lnSpc>
              <a:spcBef>
                <a:spcPts val="400"/>
              </a:spcBef>
            </a:pPr>
            <a:r>
              <a:rPr lang="en-GB" sz="1600" b="0" dirty="0">
                <a:solidFill>
                  <a:schemeClr val="tx1">
                    <a:lumMod val="65000"/>
                    <a:lumOff val="35000"/>
                  </a:schemeClr>
                </a:solidFill>
                <a:latin typeface="Cambria" panose="02040503050406030204" pitchFamily="18" charset="0"/>
              </a:rPr>
              <a:t>Tel: +44 207 016 3180</a:t>
            </a:r>
          </a:p>
        </p:txBody>
      </p:sp>
    </p:spTree>
    <p:extLst>
      <p:ext uri="{BB962C8B-B14F-4D97-AF65-F5344CB8AC3E}">
        <p14:creationId xmlns:p14="http://schemas.microsoft.com/office/powerpoint/2010/main" val="263113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450">
          <p15:clr>
            <a:srgbClr val="FBAE40"/>
          </p15:clr>
        </p15:guide>
        <p15:guide id="4" pos="42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19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animal&#10;&#10;Description generated with very high confidence">
            <a:extLst>
              <a:ext uri="{FF2B5EF4-FFF2-40B4-BE49-F238E27FC236}">
                <a16:creationId xmlns:a16="http://schemas.microsoft.com/office/drawing/2014/main" id="{9B7FE013-7911-49D3-BB2A-A00B1E372C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11358" b="3688"/>
          <a:stretch/>
        </p:blipFill>
        <p:spPr>
          <a:xfrm>
            <a:off x="0" y="-1"/>
            <a:ext cx="12192001" cy="6858001"/>
          </a:xfrm>
          <a:prstGeom prst="rect">
            <a:avLst/>
          </a:prstGeom>
        </p:spPr>
      </p:pic>
      <p:sp>
        <p:nvSpPr>
          <p:cNvPr id="8" name="Rectangle 7">
            <a:extLst>
              <a:ext uri="{FF2B5EF4-FFF2-40B4-BE49-F238E27FC236}">
                <a16:creationId xmlns:a16="http://schemas.microsoft.com/office/drawing/2014/main" id="{20D7E8ED-9C7F-4FB3-A607-2D625A1E7481}"/>
              </a:ext>
            </a:extLst>
          </p:cNvPr>
          <p:cNvSpPr/>
          <p:nvPr userDrawn="1"/>
        </p:nvSpPr>
        <p:spPr>
          <a:xfrm>
            <a:off x="0" y="0"/>
            <a:ext cx="12192002" cy="6523932"/>
          </a:xfrm>
          <a:prstGeom prst="rect">
            <a:avLst/>
          </a:prstGeom>
          <a:solidFill>
            <a:schemeClr val="accent3">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DADA88F1-0D3A-42EE-9BE2-49DB41E6E0E8}"/>
              </a:ext>
            </a:extLst>
          </p:cNvPr>
          <p:cNvGrpSpPr/>
          <p:nvPr userDrawn="1"/>
        </p:nvGrpSpPr>
        <p:grpSpPr>
          <a:xfrm>
            <a:off x="5016103" y="562218"/>
            <a:ext cx="2057050" cy="741476"/>
            <a:chOff x="9787300" y="483707"/>
            <a:chExt cx="1798083" cy="648130"/>
          </a:xfrm>
          <a:solidFill>
            <a:schemeClr val="bg1"/>
          </a:solidFill>
        </p:grpSpPr>
        <p:sp>
          <p:nvSpPr>
            <p:cNvPr id="14" name="Freeform 5">
              <a:extLst>
                <a:ext uri="{FF2B5EF4-FFF2-40B4-BE49-F238E27FC236}">
                  <a16:creationId xmlns:a16="http://schemas.microsoft.com/office/drawing/2014/main" id="{87CEBE7F-F2AC-4CC7-90D5-509509430FD9}"/>
                </a:ext>
              </a:extLst>
            </p:cNvPr>
            <p:cNvSpPr>
              <a:spLocks/>
            </p:cNvSpPr>
            <p:nvPr/>
          </p:nvSpPr>
          <p:spPr bwMode="auto">
            <a:xfrm>
              <a:off x="9787300" y="624884"/>
              <a:ext cx="449200" cy="292621"/>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6">
              <a:extLst>
                <a:ext uri="{FF2B5EF4-FFF2-40B4-BE49-F238E27FC236}">
                  <a16:creationId xmlns:a16="http://schemas.microsoft.com/office/drawing/2014/main" id="{80C45AA1-1517-46A4-A4E5-6D91AC3B0460}"/>
                </a:ext>
              </a:extLst>
            </p:cNvPr>
            <p:cNvSpPr>
              <a:spLocks/>
            </p:cNvSpPr>
            <p:nvPr/>
          </p:nvSpPr>
          <p:spPr bwMode="auto">
            <a:xfrm>
              <a:off x="10054253" y="630018"/>
              <a:ext cx="233584" cy="287487"/>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7">
              <a:extLst>
                <a:ext uri="{FF2B5EF4-FFF2-40B4-BE49-F238E27FC236}">
                  <a16:creationId xmlns:a16="http://schemas.microsoft.com/office/drawing/2014/main" id="{542EEC18-18C1-4F34-AFF6-1F66463BC58B}"/>
                </a:ext>
              </a:extLst>
            </p:cNvPr>
            <p:cNvSpPr>
              <a:spLocks/>
            </p:cNvSpPr>
            <p:nvPr/>
          </p:nvSpPr>
          <p:spPr bwMode="auto">
            <a:xfrm>
              <a:off x="9933611" y="644135"/>
              <a:ext cx="297755" cy="273370"/>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8">
              <a:extLst>
                <a:ext uri="{FF2B5EF4-FFF2-40B4-BE49-F238E27FC236}">
                  <a16:creationId xmlns:a16="http://schemas.microsoft.com/office/drawing/2014/main" id="{820C9496-8F7F-4D6F-8056-AE2ECDFF8F55}"/>
                </a:ext>
              </a:extLst>
            </p:cNvPr>
            <p:cNvSpPr>
              <a:spLocks/>
            </p:cNvSpPr>
            <p:nvPr/>
          </p:nvSpPr>
          <p:spPr bwMode="auto">
            <a:xfrm>
              <a:off x="10172328" y="676221"/>
              <a:ext cx="116792" cy="241284"/>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9">
              <a:extLst>
                <a:ext uri="{FF2B5EF4-FFF2-40B4-BE49-F238E27FC236}">
                  <a16:creationId xmlns:a16="http://schemas.microsoft.com/office/drawing/2014/main" id="{2A5DBE34-4258-4E6E-84C2-40369A16410C}"/>
                </a:ext>
              </a:extLst>
            </p:cNvPr>
            <p:cNvSpPr>
              <a:spLocks/>
            </p:cNvSpPr>
            <p:nvPr/>
          </p:nvSpPr>
          <p:spPr bwMode="auto">
            <a:xfrm>
              <a:off x="10250618" y="622317"/>
              <a:ext cx="245135" cy="296471"/>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0">
              <a:extLst>
                <a:ext uri="{FF2B5EF4-FFF2-40B4-BE49-F238E27FC236}">
                  <a16:creationId xmlns:a16="http://schemas.microsoft.com/office/drawing/2014/main" id="{C18355E4-D210-46F1-83A3-3EF62CD5FE6E}"/>
                </a:ext>
              </a:extLst>
            </p:cNvPr>
            <p:cNvSpPr>
              <a:spLocks/>
            </p:cNvSpPr>
            <p:nvPr/>
          </p:nvSpPr>
          <p:spPr bwMode="auto">
            <a:xfrm>
              <a:off x="10530405" y="483707"/>
              <a:ext cx="141177" cy="43251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1">
              <a:extLst>
                <a:ext uri="{FF2B5EF4-FFF2-40B4-BE49-F238E27FC236}">
                  <a16:creationId xmlns:a16="http://schemas.microsoft.com/office/drawing/2014/main" id="{1F5CAE58-ABEE-4A41-8834-E574821575BB}"/>
                </a:ext>
              </a:extLst>
            </p:cNvPr>
            <p:cNvSpPr>
              <a:spLocks noEditPoints="1"/>
            </p:cNvSpPr>
            <p:nvPr/>
          </p:nvSpPr>
          <p:spPr bwMode="auto">
            <a:xfrm>
              <a:off x="10706235" y="628734"/>
              <a:ext cx="254119" cy="292621"/>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2">
              <a:extLst>
                <a:ext uri="{FF2B5EF4-FFF2-40B4-BE49-F238E27FC236}">
                  <a16:creationId xmlns:a16="http://schemas.microsoft.com/office/drawing/2014/main" id="{5A324614-E26C-4E96-8949-3E69F891F652}"/>
                </a:ext>
              </a:extLst>
            </p:cNvPr>
            <p:cNvSpPr>
              <a:spLocks/>
            </p:cNvSpPr>
            <p:nvPr/>
          </p:nvSpPr>
          <p:spPr bwMode="auto">
            <a:xfrm>
              <a:off x="10964204" y="628734"/>
              <a:ext cx="305456" cy="287487"/>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3">
              <a:extLst>
                <a:ext uri="{FF2B5EF4-FFF2-40B4-BE49-F238E27FC236}">
                  <a16:creationId xmlns:a16="http://schemas.microsoft.com/office/drawing/2014/main" id="{2780307F-954E-4CB2-AD32-1A9A5F436584}"/>
                </a:ext>
              </a:extLst>
            </p:cNvPr>
            <p:cNvSpPr>
              <a:spLocks noEditPoints="1"/>
            </p:cNvSpPr>
            <p:nvPr/>
          </p:nvSpPr>
          <p:spPr bwMode="auto">
            <a:xfrm>
              <a:off x="11292761" y="483707"/>
              <a:ext cx="292622" cy="440215"/>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4">
              <a:extLst>
                <a:ext uri="{FF2B5EF4-FFF2-40B4-BE49-F238E27FC236}">
                  <a16:creationId xmlns:a16="http://schemas.microsoft.com/office/drawing/2014/main" id="{08E2362E-8127-411B-B4DD-9CBB978663F7}"/>
                </a:ext>
              </a:extLst>
            </p:cNvPr>
            <p:cNvSpPr>
              <a:spLocks noEditPoints="1"/>
            </p:cNvSpPr>
            <p:nvPr/>
          </p:nvSpPr>
          <p:spPr bwMode="auto">
            <a:xfrm>
              <a:off x="10286554" y="1020179"/>
              <a:ext cx="71872" cy="77006"/>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15">
              <a:extLst>
                <a:ext uri="{FF2B5EF4-FFF2-40B4-BE49-F238E27FC236}">
                  <a16:creationId xmlns:a16="http://schemas.microsoft.com/office/drawing/2014/main" id="{25B39D6E-CC6B-493F-A758-5FF828ABBF1E}"/>
                </a:ext>
              </a:extLst>
            </p:cNvPr>
            <p:cNvSpPr>
              <a:spLocks noEditPoints="1"/>
            </p:cNvSpPr>
            <p:nvPr/>
          </p:nvSpPr>
          <p:spPr bwMode="auto">
            <a:xfrm>
              <a:off x="10455966" y="982960"/>
              <a:ext cx="39786" cy="112941"/>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30FE3547-F714-4225-A524-C862B0F9C8E6}"/>
                </a:ext>
              </a:extLst>
            </p:cNvPr>
            <p:cNvSpPr>
              <a:spLocks/>
            </p:cNvSpPr>
            <p:nvPr/>
          </p:nvSpPr>
          <p:spPr bwMode="auto">
            <a:xfrm>
              <a:off x="10584309" y="982960"/>
              <a:ext cx="38503" cy="112941"/>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32DC96C3-EEA8-48D0-A0D9-54EB4819FE8A}"/>
                </a:ext>
              </a:extLst>
            </p:cNvPr>
            <p:cNvSpPr>
              <a:spLocks noEditPoints="1"/>
            </p:cNvSpPr>
            <p:nvPr/>
          </p:nvSpPr>
          <p:spPr bwMode="auto">
            <a:xfrm>
              <a:off x="10837144" y="984243"/>
              <a:ext cx="116792" cy="114225"/>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0A16C6C5-8F31-4C64-BC20-EC7B58463829}"/>
                </a:ext>
              </a:extLst>
            </p:cNvPr>
            <p:cNvSpPr>
              <a:spLocks noEditPoints="1"/>
            </p:cNvSpPr>
            <p:nvPr/>
          </p:nvSpPr>
          <p:spPr bwMode="auto">
            <a:xfrm>
              <a:off x="11166985" y="1020179"/>
              <a:ext cx="71872" cy="111658"/>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8" name="Freeform 19">
              <a:extLst>
                <a:ext uri="{FF2B5EF4-FFF2-40B4-BE49-F238E27FC236}">
                  <a16:creationId xmlns:a16="http://schemas.microsoft.com/office/drawing/2014/main" id="{8323E1FB-B407-4EE9-BDB6-6B8961DAEDFE}"/>
                </a:ext>
              </a:extLst>
            </p:cNvPr>
            <p:cNvSpPr>
              <a:spLocks noEditPoints="1"/>
            </p:cNvSpPr>
            <p:nvPr/>
          </p:nvSpPr>
          <p:spPr bwMode="auto">
            <a:xfrm>
              <a:off x="11331264" y="1020179"/>
              <a:ext cx="66738" cy="77006"/>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9" name="Freeform 20">
              <a:extLst>
                <a:ext uri="{FF2B5EF4-FFF2-40B4-BE49-F238E27FC236}">
                  <a16:creationId xmlns:a16="http://schemas.microsoft.com/office/drawing/2014/main" id="{19643FEA-683B-4285-AF60-C65F1F743590}"/>
                </a:ext>
              </a:extLst>
            </p:cNvPr>
            <p:cNvSpPr>
              <a:spLocks/>
            </p:cNvSpPr>
            <p:nvPr/>
          </p:nvSpPr>
          <p:spPr bwMode="auto">
            <a:xfrm>
              <a:off x="11489126" y="1020179"/>
              <a:ext cx="48770" cy="77006"/>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0" name="Rectangle 29">
            <a:extLst>
              <a:ext uri="{FF2B5EF4-FFF2-40B4-BE49-F238E27FC236}">
                <a16:creationId xmlns:a16="http://schemas.microsoft.com/office/drawing/2014/main" id="{F127DB51-5CE0-44DC-9A1C-C53FAD418CC2}"/>
              </a:ext>
            </a:extLst>
          </p:cNvPr>
          <p:cNvSpPr/>
          <p:nvPr userDrawn="1"/>
        </p:nvSpPr>
        <p:spPr>
          <a:xfrm>
            <a:off x="-2" y="6374293"/>
            <a:ext cx="12192000" cy="4956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330FC712-4797-4EE6-8C0E-A267C8BFF9D2}"/>
              </a:ext>
            </a:extLst>
          </p:cNvPr>
          <p:cNvSpPr txBox="1"/>
          <p:nvPr userDrawn="1"/>
        </p:nvSpPr>
        <p:spPr>
          <a:xfrm>
            <a:off x="-18680" y="6462131"/>
            <a:ext cx="3267800" cy="276999"/>
          </a:xfrm>
          <a:prstGeom prst="rect">
            <a:avLst/>
          </a:prstGeom>
          <a:noFill/>
        </p:spPr>
        <p:txBody>
          <a:bodyPr wrap="square" lIns="684000" rIns="684000" rtlCol="0" anchor="ctr" anchorCtr="0">
            <a:spAutoFit/>
          </a:bodyPr>
          <a:lstStyle/>
          <a:p>
            <a:r>
              <a:rPr lang="en-GB" sz="1200" dirty="0">
                <a:solidFill>
                  <a:schemeClr val="bg1"/>
                </a:solidFill>
                <a:latin typeface="+mj-lt"/>
              </a:rPr>
              <a:t>www.elandoilandgas.com</a:t>
            </a:r>
          </a:p>
        </p:txBody>
      </p:sp>
      <p:sp>
        <p:nvSpPr>
          <p:cNvPr id="2" name="Title 1">
            <a:extLst>
              <a:ext uri="{FF2B5EF4-FFF2-40B4-BE49-F238E27FC236}">
                <a16:creationId xmlns:a16="http://schemas.microsoft.com/office/drawing/2014/main" id="{ED5D3F4B-1A77-4432-8B2A-79CAF2A099AA}"/>
              </a:ext>
            </a:extLst>
          </p:cNvPr>
          <p:cNvSpPr>
            <a:spLocks noGrp="1"/>
          </p:cNvSpPr>
          <p:nvPr>
            <p:ph type="ctrTitle" hasCustomPrompt="1"/>
          </p:nvPr>
        </p:nvSpPr>
        <p:spPr>
          <a:xfrm>
            <a:off x="-18680" y="0"/>
            <a:ext cx="12210680" cy="2387600"/>
          </a:xfrm>
          <a:prstGeom prst="rect">
            <a:avLst/>
          </a:prstGeom>
        </p:spPr>
        <p:txBody>
          <a:bodyPr anchor="b">
            <a:normAutofit/>
          </a:bodyPr>
          <a:lstStyle>
            <a:lvl1pPr algn="ctr">
              <a:defRPr lang="en-US" sz="3200" kern="1200" spc="-50" dirty="0" smtClean="0">
                <a:solidFill>
                  <a:schemeClr val="accent1"/>
                </a:solidFill>
                <a:latin typeface="+mj-lt"/>
                <a:ea typeface="+mj-ea"/>
                <a:cs typeface="+mj-cs"/>
              </a:defRPr>
            </a:lvl1pPr>
          </a:lstStyle>
          <a:p>
            <a:r>
              <a:rPr lang="en-US" dirty="0"/>
              <a:t>Enter Presentation Title</a:t>
            </a:r>
            <a:endParaRPr lang="en-GB" dirty="0"/>
          </a:p>
        </p:txBody>
      </p:sp>
      <p:sp>
        <p:nvSpPr>
          <p:cNvPr id="32" name="TextBox 31">
            <a:extLst>
              <a:ext uri="{FF2B5EF4-FFF2-40B4-BE49-F238E27FC236}">
                <a16:creationId xmlns:a16="http://schemas.microsoft.com/office/drawing/2014/main" id="{D5A97AF8-4CFF-4472-9A39-7D5D20A8FD34}"/>
              </a:ext>
            </a:extLst>
          </p:cNvPr>
          <p:cNvSpPr txBox="1"/>
          <p:nvPr userDrawn="1"/>
        </p:nvSpPr>
        <p:spPr>
          <a:xfrm>
            <a:off x="8924198" y="6477520"/>
            <a:ext cx="3267800" cy="246221"/>
          </a:xfrm>
          <a:prstGeom prst="rect">
            <a:avLst/>
          </a:prstGeom>
          <a:noFill/>
        </p:spPr>
        <p:txBody>
          <a:bodyPr wrap="square" lIns="684000" rIns="684000" rtlCol="0" anchor="ctr" anchorCtr="0">
            <a:spAutoFit/>
          </a:bodyPr>
          <a:lstStyle/>
          <a:p>
            <a:pPr algn="r"/>
            <a:r>
              <a:rPr lang="en-GB" sz="1000" dirty="0">
                <a:solidFill>
                  <a:schemeClr val="bg1"/>
                </a:solidFill>
                <a:latin typeface="+mj-lt"/>
              </a:rPr>
              <a:t>ELAND OIL &amp; GAS PLC</a:t>
            </a:r>
          </a:p>
        </p:txBody>
      </p:sp>
      <p:sp>
        <p:nvSpPr>
          <p:cNvPr id="34" name="Date Placeholder 3">
            <a:extLst>
              <a:ext uri="{FF2B5EF4-FFF2-40B4-BE49-F238E27FC236}">
                <a16:creationId xmlns:a16="http://schemas.microsoft.com/office/drawing/2014/main" id="{CA132417-54AF-4D96-87C7-7E905C54F68D}"/>
              </a:ext>
            </a:extLst>
          </p:cNvPr>
          <p:cNvSpPr>
            <a:spLocks noGrp="1"/>
          </p:cNvSpPr>
          <p:nvPr>
            <p:ph type="dt" sz="half" idx="2"/>
          </p:nvPr>
        </p:nvSpPr>
        <p:spPr>
          <a:xfrm>
            <a:off x="4620789" y="2406245"/>
            <a:ext cx="2950423" cy="276999"/>
          </a:xfrm>
          <a:prstGeom prst="rect">
            <a:avLst/>
          </a:prstGeom>
          <a:solidFill>
            <a:schemeClr val="tx1"/>
          </a:solidFill>
        </p:spPr>
        <p:txBody>
          <a:bodyPr wrap="square" lIns="360000" rIns="360000" rtlCol="0" anchor="ctr" anchorCtr="0">
            <a:spAutoFit/>
          </a:bodyPr>
          <a:lstStyle>
            <a:lvl1pPr algn="ctr">
              <a:defRPr lang="en-GB" sz="1200" smtClean="0">
                <a:solidFill>
                  <a:schemeClr val="bg1">
                    <a:lumMod val="85000"/>
                  </a:schemeClr>
                </a:solidFill>
              </a:defRPr>
            </a:lvl1pPr>
          </a:lstStyle>
          <a:p>
            <a:endParaRPr lang="en-GB"/>
          </a:p>
        </p:txBody>
      </p:sp>
      <p:cxnSp>
        <p:nvCxnSpPr>
          <p:cNvPr id="36" name="Straight Connector 35">
            <a:extLst>
              <a:ext uri="{FF2B5EF4-FFF2-40B4-BE49-F238E27FC236}">
                <a16:creationId xmlns:a16="http://schemas.microsoft.com/office/drawing/2014/main" id="{07D65810-1E54-40DC-8658-5921431F8CD3}"/>
              </a:ext>
            </a:extLst>
          </p:cNvPr>
          <p:cNvCxnSpPr>
            <a:cxnSpLocks/>
          </p:cNvCxnSpPr>
          <p:nvPr userDrawn="1"/>
        </p:nvCxnSpPr>
        <p:spPr>
          <a:xfrm flipH="1">
            <a:off x="0" y="239968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C38A000-3F99-4B3B-A795-93C72B26DAB2}"/>
              </a:ext>
            </a:extLst>
          </p:cNvPr>
          <p:cNvSpPr>
            <a:spLocks noGrp="1"/>
          </p:cNvSpPr>
          <p:nvPr>
            <p:ph type="body" sz="quarter" idx="10" hasCustomPrompt="1"/>
          </p:nvPr>
        </p:nvSpPr>
        <p:spPr>
          <a:xfrm>
            <a:off x="-18681" y="2991832"/>
            <a:ext cx="12192000" cy="2594928"/>
          </a:xfrm>
          <a:prstGeom prst="rect">
            <a:avLst/>
          </a:prstGeom>
        </p:spPr>
        <p:txBody>
          <a:bodyPr/>
          <a:lstStyle>
            <a:lvl1pPr marL="0" indent="0" algn="ctr" defTabSz="914400" rtl="0" eaLnBrk="1" latinLnBrk="0" hangingPunct="1">
              <a:lnSpc>
                <a:spcPct val="90000"/>
              </a:lnSpc>
              <a:spcBef>
                <a:spcPct val="0"/>
              </a:spcBef>
              <a:buNone/>
              <a:defRPr lang="en-US" sz="5000" kern="1200" spc="-50" dirty="0" smtClean="0">
                <a:solidFill>
                  <a:schemeClr val="bg1"/>
                </a:solidFill>
                <a:latin typeface="+mj-lt"/>
                <a:ea typeface="+mj-ea"/>
                <a:cs typeface="+mj-cs"/>
              </a:defRPr>
            </a:lvl1pPr>
            <a:lvl2pPr marL="0" indent="0" algn="ctr" defTabSz="914400" rtl="0" eaLnBrk="1" latinLnBrk="0" hangingPunct="1">
              <a:lnSpc>
                <a:spcPct val="90000"/>
              </a:lnSpc>
              <a:spcBef>
                <a:spcPct val="0"/>
              </a:spcBef>
              <a:buNone/>
              <a:defRPr lang="en-US" sz="5000" kern="1200" spc="-50" dirty="0" smtClean="0">
                <a:solidFill>
                  <a:schemeClr val="bg1"/>
                </a:solidFill>
                <a:latin typeface="+mj-lt"/>
                <a:ea typeface="+mj-ea"/>
                <a:cs typeface="+mj-cs"/>
              </a:defRPr>
            </a:lvl2pPr>
            <a:lvl3pPr algn="ctr">
              <a:defRPr/>
            </a:lvl3pPr>
            <a:lvl4pPr algn="ctr">
              <a:defRPr/>
            </a:lvl4pPr>
            <a:lvl5pPr algn="ctr">
              <a:defRPr/>
            </a:lvl5pPr>
          </a:lstStyle>
          <a:p>
            <a:pPr lvl="0"/>
            <a:r>
              <a:rPr lang="en-US" dirty="0"/>
              <a:t>Enter Statement Text</a:t>
            </a:r>
          </a:p>
        </p:txBody>
      </p:sp>
    </p:spTree>
    <p:extLst>
      <p:ext uri="{BB962C8B-B14F-4D97-AF65-F5344CB8AC3E}">
        <p14:creationId xmlns:p14="http://schemas.microsoft.com/office/powerpoint/2010/main" val="178385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73FF4BFE-A5D4-42E3-82A9-E466C7CDABC0}"/>
              </a:ext>
            </a:extLst>
          </p:cNvPr>
          <p:cNvSpPr>
            <a:spLocks noGrp="1"/>
          </p:cNvSpPr>
          <p:nvPr>
            <p:ph idx="1"/>
          </p:nvPr>
        </p:nvSpPr>
        <p:spPr>
          <a:xfrm>
            <a:off x="677863" y="1542835"/>
            <a:ext cx="10875355" cy="4351338"/>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DC687C5-D52A-4B98-88EB-6163B7D53CD9}"/>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
        <p:nvSpPr>
          <p:cNvPr id="6" name="Slide Number Placeholder 5">
            <a:extLst>
              <a:ext uri="{FF2B5EF4-FFF2-40B4-BE49-F238E27FC236}">
                <a16:creationId xmlns:a16="http://schemas.microsoft.com/office/drawing/2014/main" id="{58F12601-11BB-4C9D-A51A-98909FB3781A}"/>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a:t>Slide: </a:t>
            </a:r>
            <a:fld id="{6F5AE5E8-1B4C-452D-8F0B-727DC85466D1}" type="slidenum">
              <a:rPr lang="en-GB" smtClean="0"/>
              <a:pPr/>
              <a:t>‹#›</a:t>
            </a:fld>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11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with Watermark">
    <p:spTree>
      <p:nvGrpSpPr>
        <p:cNvPr id="1" name=""/>
        <p:cNvGrpSpPr/>
        <p:nvPr/>
      </p:nvGrpSpPr>
      <p:grpSpPr>
        <a:xfrm>
          <a:off x="0" y="0"/>
          <a:ext cx="0" cy="0"/>
          <a:chOff x="0" y="0"/>
          <a:chExt cx="0" cy="0"/>
        </a:xfrm>
      </p:grpSpPr>
      <p:grpSp>
        <p:nvGrpSpPr>
          <p:cNvPr id="25" name="Group 4">
            <a:extLst>
              <a:ext uri="{FF2B5EF4-FFF2-40B4-BE49-F238E27FC236}">
                <a16:creationId xmlns:a16="http://schemas.microsoft.com/office/drawing/2014/main" id="{B8AE18BA-AD37-4559-8E4F-8186AF75D0E9}"/>
              </a:ext>
            </a:extLst>
          </p:cNvPr>
          <p:cNvGrpSpPr>
            <a:grpSpLocks noChangeAspect="1"/>
          </p:cNvGrpSpPr>
          <p:nvPr userDrawn="1"/>
        </p:nvGrpSpPr>
        <p:grpSpPr bwMode="auto">
          <a:xfrm>
            <a:off x="6394940" y="1"/>
            <a:ext cx="5718175" cy="6858000"/>
            <a:chOff x="4343" y="214"/>
            <a:chExt cx="3602" cy="4320"/>
          </a:xfrm>
          <a:solidFill>
            <a:schemeClr val="accent2">
              <a:alpha val="15000"/>
            </a:schemeClr>
          </a:solidFill>
        </p:grpSpPr>
        <p:sp>
          <p:nvSpPr>
            <p:cNvPr id="26" name="Freeform 5">
              <a:extLst>
                <a:ext uri="{FF2B5EF4-FFF2-40B4-BE49-F238E27FC236}">
                  <a16:creationId xmlns:a16="http://schemas.microsoft.com/office/drawing/2014/main" id="{65597CC3-E27C-469F-A88D-326CD673FF57}"/>
                </a:ext>
              </a:extLst>
            </p:cNvPr>
            <p:cNvSpPr>
              <a:spLocks/>
            </p:cNvSpPr>
            <p:nvPr/>
          </p:nvSpPr>
          <p:spPr bwMode="auto">
            <a:xfrm>
              <a:off x="5214" y="1558"/>
              <a:ext cx="2731" cy="2976"/>
            </a:xfrm>
            <a:custGeom>
              <a:avLst/>
              <a:gdLst>
                <a:gd name="T0" fmla="*/ 6997 w 10922"/>
                <a:gd name="T1" fmla="*/ 4249 h 11905"/>
                <a:gd name="T2" fmla="*/ 3575 w 10922"/>
                <a:gd name="T3" fmla="*/ 2242 h 11905"/>
                <a:gd name="T4" fmla="*/ 689 w 10922"/>
                <a:gd name="T5" fmla="*/ 658 h 11905"/>
                <a:gd name="T6" fmla="*/ 644 w 10922"/>
                <a:gd name="T7" fmla="*/ 1205 h 11905"/>
                <a:gd name="T8" fmla="*/ 721 w 10922"/>
                <a:gd name="T9" fmla="*/ 1703 h 11905"/>
                <a:gd name="T10" fmla="*/ 902 w 10922"/>
                <a:gd name="T11" fmla="*/ 2158 h 11905"/>
                <a:gd name="T12" fmla="*/ 1175 w 10922"/>
                <a:gd name="T13" fmla="*/ 2577 h 11905"/>
                <a:gd name="T14" fmla="*/ 1526 w 10922"/>
                <a:gd name="T15" fmla="*/ 2968 h 11905"/>
                <a:gd name="T16" fmla="*/ 1170 w 10922"/>
                <a:gd name="T17" fmla="*/ 2751 h 11905"/>
                <a:gd name="T18" fmla="*/ 757 w 10922"/>
                <a:gd name="T19" fmla="*/ 2296 h 11905"/>
                <a:gd name="T20" fmla="*/ 451 w 10922"/>
                <a:gd name="T21" fmla="*/ 1732 h 11905"/>
                <a:gd name="T22" fmla="*/ 263 w 10922"/>
                <a:gd name="T23" fmla="*/ 1083 h 11905"/>
                <a:gd name="T24" fmla="*/ 204 w 10922"/>
                <a:gd name="T25" fmla="*/ 373 h 11905"/>
                <a:gd name="T26" fmla="*/ 2237 w 10922"/>
                <a:gd name="T27" fmla="*/ 1105 h 11905"/>
                <a:gd name="T28" fmla="*/ 6251 w 10922"/>
                <a:gd name="T29" fmla="*/ 3309 h 11905"/>
                <a:gd name="T30" fmla="*/ 10256 w 10922"/>
                <a:gd name="T31" fmla="*/ 5507 h 11905"/>
                <a:gd name="T32" fmla="*/ 10741 w 10922"/>
                <a:gd name="T33" fmla="*/ 6459 h 11905"/>
                <a:gd name="T34" fmla="*/ 10365 w 10922"/>
                <a:gd name="T35" fmla="*/ 7023 h 11905"/>
                <a:gd name="T36" fmla="*/ 9842 w 10922"/>
                <a:gd name="T37" fmla="*/ 7425 h 11905"/>
                <a:gd name="T38" fmla="*/ 9196 w 10922"/>
                <a:gd name="T39" fmla="*/ 7653 h 11905"/>
                <a:gd name="T40" fmla="*/ 8455 w 10922"/>
                <a:gd name="T41" fmla="*/ 7695 h 11905"/>
                <a:gd name="T42" fmla="*/ 7500 w 10922"/>
                <a:gd name="T43" fmla="*/ 7550 h 11905"/>
                <a:gd name="T44" fmla="*/ 6394 w 10922"/>
                <a:gd name="T45" fmla="*/ 7447 h 11905"/>
                <a:gd name="T46" fmla="*/ 5297 w 10922"/>
                <a:gd name="T47" fmla="*/ 7459 h 11905"/>
                <a:gd name="T48" fmla="*/ 4211 w 10922"/>
                <a:gd name="T49" fmla="*/ 7596 h 11905"/>
                <a:gd name="T50" fmla="*/ 3140 w 10922"/>
                <a:gd name="T51" fmla="*/ 7865 h 11905"/>
                <a:gd name="T52" fmla="*/ 2170 w 10922"/>
                <a:gd name="T53" fmla="*/ 8237 h 11905"/>
                <a:gd name="T54" fmla="*/ 1665 w 10922"/>
                <a:gd name="T55" fmla="*/ 8508 h 11905"/>
                <a:gd name="T56" fmla="*/ 1218 w 10922"/>
                <a:gd name="T57" fmla="*/ 8838 h 11905"/>
                <a:gd name="T58" fmla="*/ 841 w 10922"/>
                <a:gd name="T59" fmla="*/ 9233 h 11905"/>
                <a:gd name="T60" fmla="*/ 545 w 10922"/>
                <a:gd name="T61" fmla="*/ 9700 h 11905"/>
                <a:gd name="T62" fmla="*/ 343 w 10922"/>
                <a:gd name="T63" fmla="*/ 10245 h 11905"/>
                <a:gd name="T64" fmla="*/ 284 w 10922"/>
                <a:gd name="T65" fmla="*/ 10550 h 11905"/>
                <a:gd name="T66" fmla="*/ 260 w 10922"/>
                <a:gd name="T67" fmla="*/ 10971 h 11905"/>
                <a:gd name="T68" fmla="*/ 256 w 10922"/>
                <a:gd name="T69" fmla="*/ 11396 h 11905"/>
                <a:gd name="T70" fmla="*/ 269 w 10922"/>
                <a:gd name="T71" fmla="*/ 11716 h 11905"/>
                <a:gd name="T72" fmla="*/ 193 w 10922"/>
                <a:gd name="T73" fmla="*/ 11714 h 11905"/>
                <a:gd name="T74" fmla="*/ 60 w 10922"/>
                <a:gd name="T75" fmla="*/ 11245 h 11905"/>
                <a:gd name="T76" fmla="*/ 3 w 10922"/>
                <a:gd name="T77" fmla="*/ 10704 h 11905"/>
                <a:gd name="T78" fmla="*/ 19 w 10922"/>
                <a:gd name="T79" fmla="*/ 10139 h 11905"/>
                <a:gd name="T80" fmla="*/ 108 w 10922"/>
                <a:gd name="T81" fmla="*/ 9599 h 11905"/>
                <a:gd name="T82" fmla="*/ 276 w 10922"/>
                <a:gd name="T83" fmla="*/ 9115 h 11905"/>
                <a:gd name="T84" fmla="*/ 552 w 10922"/>
                <a:gd name="T85" fmla="*/ 8636 h 11905"/>
                <a:gd name="T86" fmla="*/ 894 w 10922"/>
                <a:gd name="T87" fmla="*/ 8231 h 11905"/>
                <a:gd name="T88" fmla="*/ 1294 w 10922"/>
                <a:gd name="T89" fmla="*/ 7891 h 11905"/>
                <a:gd name="T90" fmla="*/ 1744 w 10922"/>
                <a:gd name="T91" fmla="*/ 7608 h 11905"/>
                <a:gd name="T92" fmla="*/ 2237 w 10922"/>
                <a:gd name="T93" fmla="*/ 7372 h 11905"/>
                <a:gd name="T94" fmla="*/ 2835 w 10922"/>
                <a:gd name="T95" fmla="*/ 7152 h 11905"/>
                <a:gd name="T96" fmla="*/ 3460 w 10922"/>
                <a:gd name="T97" fmla="*/ 6980 h 11905"/>
                <a:gd name="T98" fmla="*/ 4094 w 10922"/>
                <a:gd name="T99" fmla="*/ 6858 h 11905"/>
                <a:gd name="T100" fmla="*/ 4736 w 10922"/>
                <a:gd name="T101" fmla="*/ 6777 h 11905"/>
                <a:gd name="T102" fmla="*/ 5383 w 10922"/>
                <a:gd name="T103" fmla="*/ 6731 h 11905"/>
                <a:gd name="T104" fmla="*/ 6162 w 10922"/>
                <a:gd name="T105" fmla="*/ 6713 h 11905"/>
                <a:gd name="T106" fmla="*/ 7070 w 10922"/>
                <a:gd name="T107" fmla="*/ 6732 h 11905"/>
                <a:gd name="T108" fmla="*/ 7980 w 10922"/>
                <a:gd name="T109" fmla="*/ 6756 h 11905"/>
                <a:gd name="T110" fmla="*/ 8393 w 10922"/>
                <a:gd name="T111" fmla="*/ 6754 h 11905"/>
                <a:gd name="T112" fmla="*/ 8708 w 10922"/>
                <a:gd name="T113" fmla="*/ 6733 h 11905"/>
                <a:gd name="T114" fmla="*/ 9004 w 10922"/>
                <a:gd name="T115" fmla="*/ 6684 h 11905"/>
                <a:gd name="T116" fmla="*/ 9221 w 10922"/>
                <a:gd name="T117" fmla="*/ 6616 h 11905"/>
                <a:gd name="T118" fmla="*/ 9415 w 10922"/>
                <a:gd name="T119" fmla="*/ 6513 h 11905"/>
                <a:gd name="T120" fmla="*/ 9584 w 10922"/>
                <a:gd name="T121" fmla="*/ 6371 h 11905"/>
                <a:gd name="T122" fmla="*/ 9723 w 10922"/>
                <a:gd name="T123" fmla="*/ 6189 h 11905"/>
                <a:gd name="T124" fmla="*/ 9832 w 10922"/>
                <a:gd name="T125" fmla="*/ 5962 h 11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22" h="11905">
                  <a:moveTo>
                    <a:pt x="9847" y="5920"/>
                  </a:moveTo>
                  <a:lnTo>
                    <a:pt x="9277" y="5586"/>
                  </a:lnTo>
                  <a:lnTo>
                    <a:pt x="8707" y="5251"/>
                  </a:lnTo>
                  <a:lnTo>
                    <a:pt x="8136" y="4917"/>
                  </a:lnTo>
                  <a:lnTo>
                    <a:pt x="7567" y="4583"/>
                  </a:lnTo>
                  <a:lnTo>
                    <a:pt x="6997" y="4249"/>
                  </a:lnTo>
                  <a:lnTo>
                    <a:pt x="6428" y="3915"/>
                  </a:lnTo>
                  <a:lnTo>
                    <a:pt x="5857" y="3580"/>
                  </a:lnTo>
                  <a:lnTo>
                    <a:pt x="5287" y="3247"/>
                  </a:lnTo>
                  <a:lnTo>
                    <a:pt x="4717" y="2912"/>
                  </a:lnTo>
                  <a:lnTo>
                    <a:pt x="4146" y="2577"/>
                  </a:lnTo>
                  <a:lnTo>
                    <a:pt x="3575" y="2242"/>
                  </a:lnTo>
                  <a:lnTo>
                    <a:pt x="3003" y="1907"/>
                  </a:lnTo>
                  <a:lnTo>
                    <a:pt x="2431" y="1572"/>
                  </a:lnTo>
                  <a:lnTo>
                    <a:pt x="1857" y="1236"/>
                  </a:lnTo>
                  <a:lnTo>
                    <a:pt x="1283" y="899"/>
                  </a:lnTo>
                  <a:lnTo>
                    <a:pt x="708" y="562"/>
                  </a:lnTo>
                  <a:lnTo>
                    <a:pt x="689" y="658"/>
                  </a:lnTo>
                  <a:lnTo>
                    <a:pt x="673" y="753"/>
                  </a:lnTo>
                  <a:lnTo>
                    <a:pt x="660" y="847"/>
                  </a:lnTo>
                  <a:lnTo>
                    <a:pt x="651" y="939"/>
                  </a:lnTo>
                  <a:lnTo>
                    <a:pt x="646" y="1029"/>
                  </a:lnTo>
                  <a:lnTo>
                    <a:pt x="643" y="1118"/>
                  </a:lnTo>
                  <a:lnTo>
                    <a:pt x="644" y="1205"/>
                  </a:lnTo>
                  <a:lnTo>
                    <a:pt x="650" y="1292"/>
                  </a:lnTo>
                  <a:lnTo>
                    <a:pt x="657" y="1377"/>
                  </a:lnTo>
                  <a:lnTo>
                    <a:pt x="668" y="1460"/>
                  </a:lnTo>
                  <a:lnTo>
                    <a:pt x="683" y="1542"/>
                  </a:lnTo>
                  <a:lnTo>
                    <a:pt x="701" y="1623"/>
                  </a:lnTo>
                  <a:lnTo>
                    <a:pt x="721" y="1703"/>
                  </a:lnTo>
                  <a:lnTo>
                    <a:pt x="744" y="1782"/>
                  </a:lnTo>
                  <a:lnTo>
                    <a:pt x="770" y="1860"/>
                  </a:lnTo>
                  <a:lnTo>
                    <a:pt x="799" y="1936"/>
                  </a:lnTo>
                  <a:lnTo>
                    <a:pt x="830" y="2011"/>
                  </a:lnTo>
                  <a:lnTo>
                    <a:pt x="865" y="2086"/>
                  </a:lnTo>
                  <a:lnTo>
                    <a:pt x="902" y="2158"/>
                  </a:lnTo>
                  <a:lnTo>
                    <a:pt x="941" y="2230"/>
                  </a:lnTo>
                  <a:lnTo>
                    <a:pt x="984" y="2302"/>
                  </a:lnTo>
                  <a:lnTo>
                    <a:pt x="1028" y="2372"/>
                  </a:lnTo>
                  <a:lnTo>
                    <a:pt x="1074" y="2441"/>
                  </a:lnTo>
                  <a:lnTo>
                    <a:pt x="1124" y="2510"/>
                  </a:lnTo>
                  <a:lnTo>
                    <a:pt x="1175" y="2577"/>
                  </a:lnTo>
                  <a:lnTo>
                    <a:pt x="1229" y="2644"/>
                  </a:lnTo>
                  <a:lnTo>
                    <a:pt x="1284" y="2710"/>
                  </a:lnTo>
                  <a:lnTo>
                    <a:pt x="1342" y="2776"/>
                  </a:lnTo>
                  <a:lnTo>
                    <a:pt x="1402" y="2841"/>
                  </a:lnTo>
                  <a:lnTo>
                    <a:pt x="1463" y="2904"/>
                  </a:lnTo>
                  <a:lnTo>
                    <a:pt x="1526" y="2968"/>
                  </a:lnTo>
                  <a:lnTo>
                    <a:pt x="1592" y="3031"/>
                  </a:lnTo>
                  <a:lnTo>
                    <a:pt x="1502" y="2982"/>
                  </a:lnTo>
                  <a:lnTo>
                    <a:pt x="1416" y="2930"/>
                  </a:lnTo>
                  <a:lnTo>
                    <a:pt x="1331" y="2875"/>
                  </a:lnTo>
                  <a:lnTo>
                    <a:pt x="1249" y="2815"/>
                  </a:lnTo>
                  <a:lnTo>
                    <a:pt x="1170" y="2751"/>
                  </a:lnTo>
                  <a:lnTo>
                    <a:pt x="1095" y="2684"/>
                  </a:lnTo>
                  <a:lnTo>
                    <a:pt x="1021" y="2614"/>
                  </a:lnTo>
                  <a:lnTo>
                    <a:pt x="950" y="2539"/>
                  </a:lnTo>
                  <a:lnTo>
                    <a:pt x="883" y="2461"/>
                  </a:lnTo>
                  <a:lnTo>
                    <a:pt x="818" y="2380"/>
                  </a:lnTo>
                  <a:lnTo>
                    <a:pt x="757" y="2296"/>
                  </a:lnTo>
                  <a:lnTo>
                    <a:pt x="697" y="2210"/>
                  </a:lnTo>
                  <a:lnTo>
                    <a:pt x="642" y="2120"/>
                  </a:lnTo>
                  <a:lnTo>
                    <a:pt x="589" y="2027"/>
                  </a:lnTo>
                  <a:lnTo>
                    <a:pt x="540" y="1931"/>
                  </a:lnTo>
                  <a:lnTo>
                    <a:pt x="493" y="1834"/>
                  </a:lnTo>
                  <a:lnTo>
                    <a:pt x="451" y="1732"/>
                  </a:lnTo>
                  <a:lnTo>
                    <a:pt x="411" y="1630"/>
                  </a:lnTo>
                  <a:lnTo>
                    <a:pt x="374" y="1525"/>
                  </a:lnTo>
                  <a:lnTo>
                    <a:pt x="341" y="1417"/>
                  </a:lnTo>
                  <a:lnTo>
                    <a:pt x="312" y="1308"/>
                  </a:lnTo>
                  <a:lnTo>
                    <a:pt x="286" y="1197"/>
                  </a:lnTo>
                  <a:lnTo>
                    <a:pt x="263" y="1083"/>
                  </a:lnTo>
                  <a:lnTo>
                    <a:pt x="244" y="969"/>
                  </a:lnTo>
                  <a:lnTo>
                    <a:pt x="229" y="852"/>
                  </a:lnTo>
                  <a:lnTo>
                    <a:pt x="217" y="735"/>
                  </a:lnTo>
                  <a:lnTo>
                    <a:pt x="208" y="615"/>
                  </a:lnTo>
                  <a:lnTo>
                    <a:pt x="204" y="494"/>
                  </a:lnTo>
                  <a:lnTo>
                    <a:pt x="204" y="373"/>
                  </a:lnTo>
                  <a:lnTo>
                    <a:pt x="206" y="250"/>
                  </a:lnTo>
                  <a:lnTo>
                    <a:pt x="213" y="125"/>
                  </a:lnTo>
                  <a:lnTo>
                    <a:pt x="224" y="0"/>
                  </a:lnTo>
                  <a:lnTo>
                    <a:pt x="896" y="368"/>
                  </a:lnTo>
                  <a:lnTo>
                    <a:pt x="1567" y="737"/>
                  </a:lnTo>
                  <a:lnTo>
                    <a:pt x="2237" y="1105"/>
                  </a:lnTo>
                  <a:lnTo>
                    <a:pt x="2906" y="1473"/>
                  </a:lnTo>
                  <a:lnTo>
                    <a:pt x="3576" y="1840"/>
                  </a:lnTo>
                  <a:lnTo>
                    <a:pt x="4246" y="2208"/>
                  </a:lnTo>
                  <a:lnTo>
                    <a:pt x="4914" y="2575"/>
                  </a:lnTo>
                  <a:lnTo>
                    <a:pt x="5583" y="2942"/>
                  </a:lnTo>
                  <a:lnTo>
                    <a:pt x="6251" y="3309"/>
                  </a:lnTo>
                  <a:lnTo>
                    <a:pt x="6919" y="3675"/>
                  </a:lnTo>
                  <a:lnTo>
                    <a:pt x="7587" y="4043"/>
                  </a:lnTo>
                  <a:lnTo>
                    <a:pt x="8254" y="4409"/>
                  </a:lnTo>
                  <a:lnTo>
                    <a:pt x="8922" y="4775"/>
                  </a:lnTo>
                  <a:lnTo>
                    <a:pt x="9589" y="5141"/>
                  </a:lnTo>
                  <a:lnTo>
                    <a:pt x="10256" y="5507"/>
                  </a:lnTo>
                  <a:lnTo>
                    <a:pt x="10922" y="5873"/>
                  </a:lnTo>
                  <a:lnTo>
                    <a:pt x="10896" y="5998"/>
                  </a:lnTo>
                  <a:lnTo>
                    <a:pt x="10865" y="6119"/>
                  </a:lnTo>
                  <a:lnTo>
                    <a:pt x="10828" y="6237"/>
                  </a:lnTo>
                  <a:lnTo>
                    <a:pt x="10787" y="6349"/>
                  </a:lnTo>
                  <a:lnTo>
                    <a:pt x="10741" y="6459"/>
                  </a:lnTo>
                  <a:lnTo>
                    <a:pt x="10689" y="6563"/>
                  </a:lnTo>
                  <a:lnTo>
                    <a:pt x="10633" y="6664"/>
                  </a:lnTo>
                  <a:lnTo>
                    <a:pt x="10572" y="6761"/>
                  </a:lnTo>
                  <a:lnTo>
                    <a:pt x="10507" y="6853"/>
                  </a:lnTo>
                  <a:lnTo>
                    <a:pt x="10438" y="6940"/>
                  </a:lnTo>
                  <a:lnTo>
                    <a:pt x="10365" y="7023"/>
                  </a:lnTo>
                  <a:lnTo>
                    <a:pt x="10287" y="7101"/>
                  </a:lnTo>
                  <a:lnTo>
                    <a:pt x="10205" y="7176"/>
                  </a:lnTo>
                  <a:lnTo>
                    <a:pt x="10119" y="7245"/>
                  </a:lnTo>
                  <a:lnTo>
                    <a:pt x="10031" y="7310"/>
                  </a:lnTo>
                  <a:lnTo>
                    <a:pt x="9938" y="7370"/>
                  </a:lnTo>
                  <a:lnTo>
                    <a:pt x="9842" y="7425"/>
                  </a:lnTo>
                  <a:lnTo>
                    <a:pt x="9741" y="7475"/>
                  </a:lnTo>
                  <a:lnTo>
                    <a:pt x="9639" y="7521"/>
                  </a:lnTo>
                  <a:lnTo>
                    <a:pt x="9533" y="7561"/>
                  </a:lnTo>
                  <a:lnTo>
                    <a:pt x="9424" y="7597"/>
                  </a:lnTo>
                  <a:lnTo>
                    <a:pt x="9312" y="7627"/>
                  </a:lnTo>
                  <a:lnTo>
                    <a:pt x="9196" y="7653"/>
                  </a:lnTo>
                  <a:lnTo>
                    <a:pt x="9079" y="7674"/>
                  </a:lnTo>
                  <a:lnTo>
                    <a:pt x="8958" y="7689"/>
                  </a:lnTo>
                  <a:lnTo>
                    <a:pt x="8836" y="7698"/>
                  </a:lnTo>
                  <a:lnTo>
                    <a:pt x="8711" y="7703"/>
                  </a:lnTo>
                  <a:lnTo>
                    <a:pt x="8585" y="7702"/>
                  </a:lnTo>
                  <a:lnTo>
                    <a:pt x="8455" y="7695"/>
                  </a:lnTo>
                  <a:lnTo>
                    <a:pt x="8324" y="7683"/>
                  </a:lnTo>
                  <a:lnTo>
                    <a:pt x="8191" y="7666"/>
                  </a:lnTo>
                  <a:lnTo>
                    <a:pt x="8056" y="7643"/>
                  </a:lnTo>
                  <a:lnTo>
                    <a:pt x="7871" y="7610"/>
                  </a:lnTo>
                  <a:lnTo>
                    <a:pt x="7686" y="7579"/>
                  </a:lnTo>
                  <a:lnTo>
                    <a:pt x="7500" y="7550"/>
                  </a:lnTo>
                  <a:lnTo>
                    <a:pt x="7315" y="7526"/>
                  </a:lnTo>
                  <a:lnTo>
                    <a:pt x="7131" y="7503"/>
                  </a:lnTo>
                  <a:lnTo>
                    <a:pt x="6946" y="7485"/>
                  </a:lnTo>
                  <a:lnTo>
                    <a:pt x="6761" y="7468"/>
                  </a:lnTo>
                  <a:lnTo>
                    <a:pt x="6578" y="7456"/>
                  </a:lnTo>
                  <a:lnTo>
                    <a:pt x="6394" y="7447"/>
                  </a:lnTo>
                  <a:lnTo>
                    <a:pt x="6210" y="7440"/>
                  </a:lnTo>
                  <a:lnTo>
                    <a:pt x="6027" y="7437"/>
                  </a:lnTo>
                  <a:lnTo>
                    <a:pt x="5844" y="7437"/>
                  </a:lnTo>
                  <a:lnTo>
                    <a:pt x="5661" y="7441"/>
                  </a:lnTo>
                  <a:lnTo>
                    <a:pt x="5479" y="7448"/>
                  </a:lnTo>
                  <a:lnTo>
                    <a:pt x="5297" y="7459"/>
                  </a:lnTo>
                  <a:lnTo>
                    <a:pt x="5115" y="7473"/>
                  </a:lnTo>
                  <a:lnTo>
                    <a:pt x="4934" y="7490"/>
                  </a:lnTo>
                  <a:lnTo>
                    <a:pt x="4752" y="7510"/>
                  </a:lnTo>
                  <a:lnTo>
                    <a:pt x="4572" y="7535"/>
                  </a:lnTo>
                  <a:lnTo>
                    <a:pt x="4391" y="7563"/>
                  </a:lnTo>
                  <a:lnTo>
                    <a:pt x="4211" y="7596"/>
                  </a:lnTo>
                  <a:lnTo>
                    <a:pt x="4032" y="7630"/>
                  </a:lnTo>
                  <a:lnTo>
                    <a:pt x="3852" y="7670"/>
                  </a:lnTo>
                  <a:lnTo>
                    <a:pt x="3673" y="7714"/>
                  </a:lnTo>
                  <a:lnTo>
                    <a:pt x="3495" y="7760"/>
                  </a:lnTo>
                  <a:lnTo>
                    <a:pt x="3317" y="7811"/>
                  </a:lnTo>
                  <a:lnTo>
                    <a:pt x="3140" y="7865"/>
                  </a:lnTo>
                  <a:lnTo>
                    <a:pt x="2962" y="7923"/>
                  </a:lnTo>
                  <a:lnTo>
                    <a:pt x="2785" y="7986"/>
                  </a:lnTo>
                  <a:lnTo>
                    <a:pt x="2609" y="8053"/>
                  </a:lnTo>
                  <a:lnTo>
                    <a:pt x="2433" y="8123"/>
                  </a:lnTo>
                  <a:lnTo>
                    <a:pt x="2258" y="8197"/>
                  </a:lnTo>
                  <a:lnTo>
                    <a:pt x="2170" y="8237"/>
                  </a:lnTo>
                  <a:lnTo>
                    <a:pt x="2082" y="8279"/>
                  </a:lnTo>
                  <a:lnTo>
                    <a:pt x="1996" y="8322"/>
                  </a:lnTo>
                  <a:lnTo>
                    <a:pt x="1910" y="8366"/>
                  </a:lnTo>
                  <a:lnTo>
                    <a:pt x="1827" y="8412"/>
                  </a:lnTo>
                  <a:lnTo>
                    <a:pt x="1745" y="8460"/>
                  </a:lnTo>
                  <a:lnTo>
                    <a:pt x="1665" y="8508"/>
                  </a:lnTo>
                  <a:lnTo>
                    <a:pt x="1586" y="8559"/>
                  </a:lnTo>
                  <a:lnTo>
                    <a:pt x="1509" y="8612"/>
                  </a:lnTo>
                  <a:lnTo>
                    <a:pt x="1433" y="8666"/>
                  </a:lnTo>
                  <a:lnTo>
                    <a:pt x="1360" y="8721"/>
                  </a:lnTo>
                  <a:lnTo>
                    <a:pt x="1288" y="8778"/>
                  </a:lnTo>
                  <a:lnTo>
                    <a:pt x="1218" y="8838"/>
                  </a:lnTo>
                  <a:lnTo>
                    <a:pt x="1150" y="8899"/>
                  </a:lnTo>
                  <a:lnTo>
                    <a:pt x="1084" y="8962"/>
                  </a:lnTo>
                  <a:lnTo>
                    <a:pt x="1020" y="9027"/>
                  </a:lnTo>
                  <a:lnTo>
                    <a:pt x="958" y="9094"/>
                  </a:lnTo>
                  <a:lnTo>
                    <a:pt x="898" y="9162"/>
                  </a:lnTo>
                  <a:lnTo>
                    <a:pt x="841" y="9233"/>
                  </a:lnTo>
                  <a:lnTo>
                    <a:pt x="786" y="9305"/>
                  </a:lnTo>
                  <a:lnTo>
                    <a:pt x="733" y="9380"/>
                  </a:lnTo>
                  <a:lnTo>
                    <a:pt x="682" y="9457"/>
                  </a:lnTo>
                  <a:lnTo>
                    <a:pt x="634" y="9535"/>
                  </a:lnTo>
                  <a:lnTo>
                    <a:pt x="588" y="9616"/>
                  </a:lnTo>
                  <a:lnTo>
                    <a:pt x="545" y="9700"/>
                  </a:lnTo>
                  <a:lnTo>
                    <a:pt x="504" y="9785"/>
                  </a:lnTo>
                  <a:lnTo>
                    <a:pt x="466" y="9872"/>
                  </a:lnTo>
                  <a:lnTo>
                    <a:pt x="432" y="9962"/>
                  </a:lnTo>
                  <a:lnTo>
                    <a:pt x="399" y="10054"/>
                  </a:lnTo>
                  <a:lnTo>
                    <a:pt x="369" y="10149"/>
                  </a:lnTo>
                  <a:lnTo>
                    <a:pt x="343" y="10245"/>
                  </a:lnTo>
                  <a:lnTo>
                    <a:pt x="318" y="10344"/>
                  </a:lnTo>
                  <a:lnTo>
                    <a:pt x="312" y="10378"/>
                  </a:lnTo>
                  <a:lnTo>
                    <a:pt x="305" y="10412"/>
                  </a:lnTo>
                  <a:lnTo>
                    <a:pt x="299" y="10446"/>
                  </a:lnTo>
                  <a:lnTo>
                    <a:pt x="293" y="10480"/>
                  </a:lnTo>
                  <a:lnTo>
                    <a:pt x="284" y="10550"/>
                  </a:lnTo>
                  <a:lnTo>
                    <a:pt x="276" y="10619"/>
                  </a:lnTo>
                  <a:lnTo>
                    <a:pt x="271" y="10689"/>
                  </a:lnTo>
                  <a:lnTo>
                    <a:pt x="266" y="10759"/>
                  </a:lnTo>
                  <a:lnTo>
                    <a:pt x="263" y="10829"/>
                  </a:lnTo>
                  <a:lnTo>
                    <a:pt x="261" y="10901"/>
                  </a:lnTo>
                  <a:lnTo>
                    <a:pt x="260" y="10971"/>
                  </a:lnTo>
                  <a:lnTo>
                    <a:pt x="259" y="11042"/>
                  </a:lnTo>
                  <a:lnTo>
                    <a:pt x="258" y="11112"/>
                  </a:lnTo>
                  <a:lnTo>
                    <a:pt x="258" y="11184"/>
                  </a:lnTo>
                  <a:lnTo>
                    <a:pt x="258" y="11255"/>
                  </a:lnTo>
                  <a:lnTo>
                    <a:pt x="257" y="11325"/>
                  </a:lnTo>
                  <a:lnTo>
                    <a:pt x="256" y="11396"/>
                  </a:lnTo>
                  <a:lnTo>
                    <a:pt x="253" y="11467"/>
                  </a:lnTo>
                  <a:lnTo>
                    <a:pt x="253" y="11513"/>
                  </a:lnTo>
                  <a:lnTo>
                    <a:pt x="255" y="11560"/>
                  </a:lnTo>
                  <a:lnTo>
                    <a:pt x="259" y="11610"/>
                  </a:lnTo>
                  <a:lnTo>
                    <a:pt x="263" y="11662"/>
                  </a:lnTo>
                  <a:lnTo>
                    <a:pt x="269" y="11716"/>
                  </a:lnTo>
                  <a:lnTo>
                    <a:pt x="275" y="11774"/>
                  </a:lnTo>
                  <a:lnTo>
                    <a:pt x="282" y="11837"/>
                  </a:lnTo>
                  <a:lnTo>
                    <a:pt x="288" y="11905"/>
                  </a:lnTo>
                  <a:lnTo>
                    <a:pt x="255" y="11845"/>
                  </a:lnTo>
                  <a:lnTo>
                    <a:pt x="222" y="11781"/>
                  </a:lnTo>
                  <a:lnTo>
                    <a:pt x="193" y="11714"/>
                  </a:lnTo>
                  <a:lnTo>
                    <a:pt x="166" y="11643"/>
                  </a:lnTo>
                  <a:lnTo>
                    <a:pt x="141" y="11568"/>
                  </a:lnTo>
                  <a:lnTo>
                    <a:pt x="117" y="11491"/>
                  </a:lnTo>
                  <a:lnTo>
                    <a:pt x="97" y="11411"/>
                  </a:lnTo>
                  <a:lnTo>
                    <a:pt x="77" y="11329"/>
                  </a:lnTo>
                  <a:lnTo>
                    <a:pt x="60" y="11245"/>
                  </a:lnTo>
                  <a:lnTo>
                    <a:pt x="46" y="11159"/>
                  </a:lnTo>
                  <a:lnTo>
                    <a:pt x="33" y="11070"/>
                  </a:lnTo>
                  <a:lnTo>
                    <a:pt x="22" y="10981"/>
                  </a:lnTo>
                  <a:lnTo>
                    <a:pt x="14" y="10890"/>
                  </a:lnTo>
                  <a:lnTo>
                    <a:pt x="7" y="10798"/>
                  </a:lnTo>
                  <a:lnTo>
                    <a:pt x="3" y="10704"/>
                  </a:lnTo>
                  <a:lnTo>
                    <a:pt x="1" y="10610"/>
                  </a:lnTo>
                  <a:lnTo>
                    <a:pt x="0" y="10516"/>
                  </a:lnTo>
                  <a:lnTo>
                    <a:pt x="2" y="10422"/>
                  </a:lnTo>
                  <a:lnTo>
                    <a:pt x="5" y="10327"/>
                  </a:lnTo>
                  <a:lnTo>
                    <a:pt x="11" y="10233"/>
                  </a:lnTo>
                  <a:lnTo>
                    <a:pt x="19" y="10139"/>
                  </a:lnTo>
                  <a:lnTo>
                    <a:pt x="29" y="10046"/>
                  </a:lnTo>
                  <a:lnTo>
                    <a:pt x="41" y="9955"/>
                  </a:lnTo>
                  <a:lnTo>
                    <a:pt x="55" y="9863"/>
                  </a:lnTo>
                  <a:lnTo>
                    <a:pt x="70" y="9773"/>
                  </a:lnTo>
                  <a:lnTo>
                    <a:pt x="88" y="9686"/>
                  </a:lnTo>
                  <a:lnTo>
                    <a:pt x="108" y="9599"/>
                  </a:lnTo>
                  <a:lnTo>
                    <a:pt x="130" y="9515"/>
                  </a:lnTo>
                  <a:lnTo>
                    <a:pt x="154" y="9433"/>
                  </a:lnTo>
                  <a:lnTo>
                    <a:pt x="180" y="9353"/>
                  </a:lnTo>
                  <a:lnTo>
                    <a:pt x="207" y="9276"/>
                  </a:lnTo>
                  <a:lnTo>
                    <a:pt x="237" y="9203"/>
                  </a:lnTo>
                  <a:lnTo>
                    <a:pt x="276" y="9115"/>
                  </a:lnTo>
                  <a:lnTo>
                    <a:pt x="317" y="9030"/>
                  </a:lnTo>
                  <a:lnTo>
                    <a:pt x="360" y="8947"/>
                  </a:lnTo>
                  <a:lnTo>
                    <a:pt x="405" y="8866"/>
                  </a:lnTo>
                  <a:lnTo>
                    <a:pt x="452" y="8787"/>
                  </a:lnTo>
                  <a:lnTo>
                    <a:pt x="501" y="8710"/>
                  </a:lnTo>
                  <a:lnTo>
                    <a:pt x="552" y="8636"/>
                  </a:lnTo>
                  <a:lnTo>
                    <a:pt x="604" y="8563"/>
                  </a:lnTo>
                  <a:lnTo>
                    <a:pt x="659" y="8493"/>
                  </a:lnTo>
                  <a:lnTo>
                    <a:pt x="715" y="8425"/>
                  </a:lnTo>
                  <a:lnTo>
                    <a:pt x="773" y="8358"/>
                  </a:lnTo>
                  <a:lnTo>
                    <a:pt x="832" y="8293"/>
                  </a:lnTo>
                  <a:lnTo>
                    <a:pt x="894" y="8231"/>
                  </a:lnTo>
                  <a:lnTo>
                    <a:pt x="957" y="8170"/>
                  </a:lnTo>
                  <a:lnTo>
                    <a:pt x="1020" y="8111"/>
                  </a:lnTo>
                  <a:lnTo>
                    <a:pt x="1087" y="8054"/>
                  </a:lnTo>
                  <a:lnTo>
                    <a:pt x="1154" y="7998"/>
                  </a:lnTo>
                  <a:lnTo>
                    <a:pt x="1223" y="7944"/>
                  </a:lnTo>
                  <a:lnTo>
                    <a:pt x="1294" y="7891"/>
                  </a:lnTo>
                  <a:lnTo>
                    <a:pt x="1366" y="7840"/>
                  </a:lnTo>
                  <a:lnTo>
                    <a:pt x="1438" y="7791"/>
                  </a:lnTo>
                  <a:lnTo>
                    <a:pt x="1513" y="7743"/>
                  </a:lnTo>
                  <a:lnTo>
                    <a:pt x="1589" y="7696"/>
                  </a:lnTo>
                  <a:lnTo>
                    <a:pt x="1666" y="7651"/>
                  </a:lnTo>
                  <a:lnTo>
                    <a:pt x="1744" y="7608"/>
                  </a:lnTo>
                  <a:lnTo>
                    <a:pt x="1824" y="7566"/>
                  </a:lnTo>
                  <a:lnTo>
                    <a:pt x="1904" y="7525"/>
                  </a:lnTo>
                  <a:lnTo>
                    <a:pt x="1986" y="7485"/>
                  </a:lnTo>
                  <a:lnTo>
                    <a:pt x="2068" y="7446"/>
                  </a:lnTo>
                  <a:lnTo>
                    <a:pt x="2152" y="7408"/>
                  </a:lnTo>
                  <a:lnTo>
                    <a:pt x="2237" y="7372"/>
                  </a:lnTo>
                  <a:lnTo>
                    <a:pt x="2323" y="7337"/>
                  </a:lnTo>
                  <a:lnTo>
                    <a:pt x="2425" y="7297"/>
                  </a:lnTo>
                  <a:lnTo>
                    <a:pt x="2527" y="7258"/>
                  </a:lnTo>
                  <a:lnTo>
                    <a:pt x="2630" y="7221"/>
                  </a:lnTo>
                  <a:lnTo>
                    <a:pt x="2732" y="7185"/>
                  </a:lnTo>
                  <a:lnTo>
                    <a:pt x="2835" y="7152"/>
                  </a:lnTo>
                  <a:lnTo>
                    <a:pt x="2939" y="7120"/>
                  </a:lnTo>
                  <a:lnTo>
                    <a:pt x="3042" y="7089"/>
                  </a:lnTo>
                  <a:lnTo>
                    <a:pt x="3147" y="7060"/>
                  </a:lnTo>
                  <a:lnTo>
                    <a:pt x="3251" y="7032"/>
                  </a:lnTo>
                  <a:lnTo>
                    <a:pt x="3356" y="7006"/>
                  </a:lnTo>
                  <a:lnTo>
                    <a:pt x="3460" y="6980"/>
                  </a:lnTo>
                  <a:lnTo>
                    <a:pt x="3565" y="6958"/>
                  </a:lnTo>
                  <a:lnTo>
                    <a:pt x="3671" y="6935"/>
                  </a:lnTo>
                  <a:lnTo>
                    <a:pt x="3777" y="6913"/>
                  </a:lnTo>
                  <a:lnTo>
                    <a:pt x="3883" y="6894"/>
                  </a:lnTo>
                  <a:lnTo>
                    <a:pt x="3989" y="6875"/>
                  </a:lnTo>
                  <a:lnTo>
                    <a:pt x="4094" y="6858"/>
                  </a:lnTo>
                  <a:lnTo>
                    <a:pt x="4201" y="6842"/>
                  </a:lnTo>
                  <a:lnTo>
                    <a:pt x="4307" y="6827"/>
                  </a:lnTo>
                  <a:lnTo>
                    <a:pt x="4414" y="6813"/>
                  </a:lnTo>
                  <a:lnTo>
                    <a:pt x="4521" y="6800"/>
                  </a:lnTo>
                  <a:lnTo>
                    <a:pt x="4629" y="6788"/>
                  </a:lnTo>
                  <a:lnTo>
                    <a:pt x="4736" y="6777"/>
                  </a:lnTo>
                  <a:lnTo>
                    <a:pt x="4843" y="6767"/>
                  </a:lnTo>
                  <a:lnTo>
                    <a:pt x="4951" y="6758"/>
                  </a:lnTo>
                  <a:lnTo>
                    <a:pt x="5059" y="6750"/>
                  </a:lnTo>
                  <a:lnTo>
                    <a:pt x="5167" y="6743"/>
                  </a:lnTo>
                  <a:lnTo>
                    <a:pt x="5275" y="6736"/>
                  </a:lnTo>
                  <a:lnTo>
                    <a:pt x="5383" y="6731"/>
                  </a:lnTo>
                  <a:lnTo>
                    <a:pt x="5491" y="6726"/>
                  </a:lnTo>
                  <a:lnTo>
                    <a:pt x="5599" y="6722"/>
                  </a:lnTo>
                  <a:lnTo>
                    <a:pt x="5707" y="6719"/>
                  </a:lnTo>
                  <a:lnTo>
                    <a:pt x="5859" y="6716"/>
                  </a:lnTo>
                  <a:lnTo>
                    <a:pt x="6011" y="6713"/>
                  </a:lnTo>
                  <a:lnTo>
                    <a:pt x="6162" y="6713"/>
                  </a:lnTo>
                  <a:lnTo>
                    <a:pt x="6313" y="6715"/>
                  </a:lnTo>
                  <a:lnTo>
                    <a:pt x="6464" y="6717"/>
                  </a:lnTo>
                  <a:lnTo>
                    <a:pt x="6615" y="6720"/>
                  </a:lnTo>
                  <a:lnTo>
                    <a:pt x="6768" y="6723"/>
                  </a:lnTo>
                  <a:lnTo>
                    <a:pt x="6919" y="6727"/>
                  </a:lnTo>
                  <a:lnTo>
                    <a:pt x="7070" y="6732"/>
                  </a:lnTo>
                  <a:lnTo>
                    <a:pt x="7223" y="6736"/>
                  </a:lnTo>
                  <a:lnTo>
                    <a:pt x="7374" y="6742"/>
                  </a:lnTo>
                  <a:lnTo>
                    <a:pt x="7525" y="6746"/>
                  </a:lnTo>
                  <a:lnTo>
                    <a:pt x="7677" y="6750"/>
                  </a:lnTo>
                  <a:lnTo>
                    <a:pt x="7828" y="6753"/>
                  </a:lnTo>
                  <a:lnTo>
                    <a:pt x="7980" y="6756"/>
                  </a:lnTo>
                  <a:lnTo>
                    <a:pt x="8131" y="6758"/>
                  </a:lnTo>
                  <a:lnTo>
                    <a:pt x="8184" y="6758"/>
                  </a:lnTo>
                  <a:lnTo>
                    <a:pt x="8236" y="6758"/>
                  </a:lnTo>
                  <a:lnTo>
                    <a:pt x="8289" y="6758"/>
                  </a:lnTo>
                  <a:lnTo>
                    <a:pt x="8340" y="6757"/>
                  </a:lnTo>
                  <a:lnTo>
                    <a:pt x="8393" y="6754"/>
                  </a:lnTo>
                  <a:lnTo>
                    <a:pt x="8445" y="6752"/>
                  </a:lnTo>
                  <a:lnTo>
                    <a:pt x="8498" y="6750"/>
                  </a:lnTo>
                  <a:lnTo>
                    <a:pt x="8551" y="6747"/>
                  </a:lnTo>
                  <a:lnTo>
                    <a:pt x="8603" y="6743"/>
                  </a:lnTo>
                  <a:lnTo>
                    <a:pt x="8655" y="6738"/>
                  </a:lnTo>
                  <a:lnTo>
                    <a:pt x="8708" y="6733"/>
                  </a:lnTo>
                  <a:lnTo>
                    <a:pt x="8760" y="6726"/>
                  </a:lnTo>
                  <a:lnTo>
                    <a:pt x="8811" y="6720"/>
                  </a:lnTo>
                  <a:lnTo>
                    <a:pt x="8862" y="6711"/>
                  </a:lnTo>
                  <a:lnTo>
                    <a:pt x="8914" y="6703"/>
                  </a:lnTo>
                  <a:lnTo>
                    <a:pt x="8965" y="6693"/>
                  </a:lnTo>
                  <a:lnTo>
                    <a:pt x="9004" y="6684"/>
                  </a:lnTo>
                  <a:lnTo>
                    <a:pt x="9041" y="6676"/>
                  </a:lnTo>
                  <a:lnTo>
                    <a:pt x="9078" y="6666"/>
                  </a:lnTo>
                  <a:lnTo>
                    <a:pt x="9115" y="6655"/>
                  </a:lnTo>
                  <a:lnTo>
                    <a:pt x="9151" y="6643"/>
                  </a:lnTo>
                  <a:lnTo>
                    <a:pt x="9186" y="6630"/>
                  </a:lnTo>
                  <a:lnTo>
                    <a:pt x="9221" y="6616"/>
                  </a:lnTo>
                  <a:lnTo>
                    <a:pt x="9255" y="6601"/>
                  </a:lnTo>
                  <a:lnTo>
                    <a:pt x="9289" y="6586"/>
                  </a:lnTo>
                  <a:lnTo>
                    <a:pt x="9321" y="6569"/>
                  </a:lnTo>
                  <a:lnTo>
                    <a:pt x="9354" y="6551"/>
                  </a:lnTo>
                  <a:lnTo>
                    <a:pt x="9385" y="6532"/>
                  </a:lnTo>
                  <a:lnTo>
                    <a:pt x="9415" y="6513"/>
                  </a:lnTo>
                  <a:lnTo>
                    <a:pt x="9445" y="6492"/>
                  </a:lnTo>
                  <a:lnTo>
                    <a:pt x="9475" y="6469"/>
                  </a:lnTo>
                  <a:lnTo>
                    <a:pt x="9503" y="6447"/>
                  </a:lnTo>
                  <a:lnTo>
                    <a:pt x="9531" y="6423"/>
                  </a:lnTo>
                  <a:lnTo>
                    <a:pt x="9557" y="6397"/>
                  </a:lnTo>
                  <a:lnTo>
                    <a:pt x="9584" y="6371"/>
                  </a:lnTo>
                  <a:lnTo>
                    <a:pt x="9609" y="6344"/>
                  </a:lnTo>
                  <a:lnTo>
                    <a:pt x="9633" y="6315"/>
                  </a:lnTo>
                  <a:lnTo>
                    <a:pt x="9657" y="6285"/>
                  </a:lnTo>
                  <a:lnTo>
                    <a:pt x="9680" y="6254"/>
                  </a:lnTo>
                  <a:lnTo>
                    <a:pt x="9701" y="6222"/>
                  </a:lnTo>
                  <a:lnTo>
                    <a:pt x="9723" y="6189"/>
                  </a:lnTo>
                  <a:lnTo>
                    <a:pt x="9744" y="6154"/>
                  </a:lnTo>
                  <a:lnTo>
                    <a:pt x="9763" y="6118"/>
                  </a:lnTo>
                  <a:lnTo>
                    <a:pt x="9781" y="6082"/>
                  </a:lnTo>
                  <a:lnTo>
                    <a:pt x="9800" y="6043"/>
                  </a:lnTo>
                  <a:lnTo>
                    <a:pt x="9816" y="6003"/>
                  </a:lnTo>
                  <a:lnTo>
                    <a:pt x="9832" y="5962"/>
                  </a:lnTo>
                  <a:lnTo>
                    <a:pt x="9847" y="59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6">
              <a:extLst>
                <a:ext uri="{FF2B5EF4-FFF2-40B4-BE49-F238E27FC236}">
                  <a16:creationId xmlns:a16="http://schemas.microsoft.com/office/drawing/2014/main" id="{3B79B460-DFB3-4D60-A756-42C9A68D2EE1}"/>
                </a:ext>
              </a:extLst>
            </p:cNvPr>
            <p:cNvSpPr>
              <a:spLocks/>
            </p:cNvSpPr>
            <p:nvPr/>
          </p:nvSpPr>
          <p:spPr bwMode="auto">
            <a:xfrm>
              <a:off x="4343" y="214"/>
              <a:ext cx="1681" cy="1566"/>
            </a:xfrm>
            <a:custGeom>
              <a:avLst/>
              <a:gdLst>
                <a:gd name="T0" fmla="*/ 6560 w 6724"/>
                <a:gd name="T1" fmla="*/ 6161 h 6263"/>
                <a:gd name="T2" fmla="*/ 6601 w 6724"/>
                <a:gd name="T3" fmla="*/ 5988 h 6263"/>
                <a:gd name="T4" fmla="*/ 6672 w 6724"/>
                <a:gd name="T5" fmla="*/ 5552 h 6263"/>
                <a:gd name="T6" fmla="*/ 6702 w 6724"/>
                <a:gd name="T7" fmla="*/ 5301 h 6263"/>
                <a:gd name="T8" fmla="*/ 6720 w 6724"/>
                <a:gd name="T9" fmla="*/ 5047 h 6263"/>
                <a:gd name="T10" fmla="*/ 6724 w 6724"/>
                <a:gd name="T11" fmla="*/ 4791 h 6263"/>
                <a:gd name="T12" fmla="*/ 6710 w 6724"/>
                <a:gd name="T13" fmla="*/ 4532 h 6263"/>
                <a:gd name="T14" fmla="*/ 6677 w 6724"/>
                <a:gd name="T15" fmla="*/ 4269 h 6263"/>
                <a:gd name="T16" fmla="*/ 6619 w 6724"/>
                <a:gd name="T17" fmla="*/ 3990 h 6263"/>
                <a:gd name="T18" fmla="*/ 6529 w 6724"/>
                <a:gd name="T19" fmla="*/ 3667 h 6263"/>
                <a:gd name="T20" fmla="*/ 6418 w 6724"/>
                <a:gd name="T21" fmla="*/ 3347 h 6263"/>
                <a:gd name="T22" fmla="*/ 6284 w 6724"/>
                <a:gd name="T23" fmla="*/ 3030 h 6263"/>
                <a:gd name="T24" fmla="*/ 6123 w 6724"/>
                <a:gd name="T25" fmla="*/ 2719 h 6263"/>
                <a:gd name="T26" fmla="*/ 5935 w 6724"/>
                <a:gd name="T27" fmla="*/ 2413 h 6263"/>
                <a:gd name="T28" fmla="*/ 5718 w 6724"/>
                <a:gd name="T29" fmla="*/ 2112 h 6263"/>
                <a:gd name="T30" fmla="*/ 5470 w 6724"/>
                <a:gd name="T31" fmla="*/ 1819 h 6263"/>
                <a:gd name="T32" fmla="*/ 5179 w 6724"/>
                <a:gd name="T33" fmla="*/ 1523 h 6263"/>
                <a:gd name="T34" fmla="*/ 4837 w 6724"/>
                <a:gd name="T35" fmla="*/ 1230 h 6263"/>
                <a:gd name="T36" fmla="*/ 4474 w 6724"/>
                <a:gd name="T37" fmla="*/ 973 h 6263"/>
                <a:gd name="T38" fmla="*/ 4092 w 6724"/>
                <a:gd name="T39" fmla="*/ 750 h 6263"/>
                <a:gd name="T40" fmla="*/ 3692 w 6724"/>
                <a:gd name="T41" fmla="*/ 558 h 6263"/>
                <a:gd name="T42" fmla="*/ 3275 w 6724"/>
                <a:gd name="T43" fmla="*/ 397 h 6263"/>
                <a:gd name="T44" fmla="*/ 2842 w 6724"/>
                <a:gd name="T45" fmla="*/ 266 h 6263"/>
                <a:gd name="T46" fmla="*/ 2395 w 6724"/>
                <a:gd name="T47" fmla="*/ 160 h 6263"/>
                <a:gd name="T48" fmla="*/ 1985 w 6724"/>
                <a:gd name="T49" fmla="*/ 87 h 6263"/>
                <a:gd name="T50" fmla="*/ 1710 w 6724"/>
                <a:gd name="T51" fmla="*/ 52 h 6263"/>
                <a:gd name="T52" fmla="*/ 1424 w 6724"/>
                <a:gd name="T53" fmla="*/ 26 h 6263"/>
                <a:gd name="T54" fmla="*/ 1134 w 6724"/>
                <a:gd name="T55" fmla="*/ 9 h 6263"/>
                <a:gd name="T56" fmla="*/ 851 w 6724"/>
                <a:gd name="T57" fmla="*/ 0 h 6263"/>
                <a:gd name="T58" fmla="*/ 583 w 6724"/>
                <a:gd name="T59" fmla="*/ 2 h 6263"/>
                <a:gd name="T60" fmla="*/ 340 w 6724"/>
                <a:gd name="T61" fmla="*/ 15 h 6263"/>
                <a:gd name="T62" fmla="*/ 130 w 6724"/>
                <a:gd name="T63" fmla="*/ 39 h 6263"/>
                <a:gd name="T64" fmla="*/ 25 w 6724"/>
                <a:gd name="T65" fmla="*/ 68 h 6263"/>
                <a:gd name="T66" fmla="*/ 126 w 6724"/>
                <a:gd name="T67" fmla="*/ 87 h 6263"/>
                <a:gd name="T68" fmla="*/ 373 w 6724"/>
                <a:gd name="T69" fmla="*/ 116 h 6263"/>
                <a:gd name="T70" fmla="*/ 970 w 6724"/>
                <a:gd name="T71" fmla="*/ 193 h 6263"/>
                <a:gd name="T72" fmla="*/ 1310 w 6724"/>
                <a:gd name="T73" fmla="*/ 249 h 6263"/>
                <a:gd name="T74" fmla="*/ 1649 w 6724"/>
                <a:gd name="T75" fmla="*/ 316 h 6263"/>
                <a:gd name="T76" fmla="*/ 1987 w 6724"/>
                <a:gd name="T77" fmla="*/ 394 h 6263"/>
                <a:gd name="T78" fmla="*/ 2324 w 6724"/>
                <a:gd name="T79" fmla="*/ 485 h 6263"/>
                <a:gd name="T80" fmla="*/ 2661 w 6724"/>
                <a:gd name="T81" fmla="*/ 589 h 6263"/>
                <a:gd name="T82" fmla="*/ 3071 w 6724"/>
                <a:gd name="T83" fmla="*/ 737 h 6263"/>
                <a:gd name="T84" fmla="*/ 3664 w 6724"/>
                <a:gd name="T85" fmla="*/ 997 h 6263"/>
                <a:gd name="T86" fmla="*/ 4199 w 6724"/>
                <a:gd name="T87" fmla="*/ 1294 h 6263"/>
                <a:gd name="T88" fmla="*/ 4676 w 6724"/>
                <a:gd name="T89" fmla="*/ 1626 h 6263"/>
                <a:gd name="T90" fmla="*/ 5097 w 6724"/>
                <a:gd name="T91" fmla="*/ 1995 h 6263"/>
                <a:gd name="T92" fmla="*/ 5463 w 6724"/>
                <a:gd name="T93" fmla="*/ 2397 h 6263"/>
                <a:gd name="T94" fmla="*/ 5774 w 6724"/>
                <a:gd name="T95" fmla="*/ 2833 h 6263"/>
                <a:gd name="T96" fmla="*/ 6033 w 6724"/>
                <a:gd name="T97" fmla="*/ 3302 h 6263"/>
                <a:gd name="T98" fmla="*/ 6218 w 6724"/>
                <a:gd name="T99" fmla="*/ 3751 h 6263"/>
                <a:gd name="T100" fmla="*/ 6318 w 6724"/>
                <a:gd name="T101" fmla="*/ 4055 h 6263"/>
                <a:gd name="T102" fmla="*/ 6394 w 6724"/>
                <a:gd name="T103" fmla="*/ 4359 h 6263"/>
                <a:gd name="T104" fmla="*/ 6453 w 6724"/>
                <a:gd name="T105" fmla="*/ 4660 h 6263"/>
                <a:gd name="T106" fmla="*/ 6492 w 6724"/>
                <a:gd name="T107" fmla="*/ 4960 h 6263"/>
                <a:gd name="T108" fmla="*/ 6514 w 6724"/>
                <a:gd name="T109" fmla="*/ 5259 h 6263"/>
                <a:gd name="T110" fmla="*/ 6522 w 6724"/>
                <a:gd name="T111" fmla="*/ 5554 h 6263"/>
                <a:gd name="T112" fmla="*/ 6515 w 6724"/>
                <a:gd name="T113" fmla="*/ 5850 h 6263"/>
                <a:gd name="T114" fmla="*/ 6500 w 6724"/>
                <a:gd name="T115" fmla="*/ 6100 h 6263"/>
                <a:gd name="T116" fmla="*/ 6496 w 6724"/>
                <a:gd name="T117" fmla="*/ 6197 h 6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24" h="6263">
                  <a:moveTo>
                    <a:pt x="6507" y="6263"/>
                  </a:moveTo>
                  <a:lnTo>
                    <a:pt x="6529" y="6216"/>
                  </a:lnTo>
                  <a:lnTo>
                    <a:pt x="6551" y="6179"/>
                  </a:lnTo>
                  <a:lnTo>
                    <a:pt x="6560" y="6161"/>
                  </a:lnTo>
                  <a:lnTo>
                    <a:pt x="6567" y="6144"/>
                  </a:lnTo>
                  <a:lnTo>
                    <a:pt x="6573" y="6128"/>
                  </a:lnTo>
                  <a:lnTo>
                    <a:pt x="6577" y="6112"/>
                  </a:lnTo>
                  <a:lnTo>
                    <a:pt x="6601" y="5988"/>
                  </a:lnTo>
                  <a:lnTo>
                    <a:pt x="6623" y="5863"/>
                  </a:lnTo>
                  <a:lnTo>
                    <a:pt x="6644" y="5739"/>
                  </a:lnTo>
                  <a:lnTo>
                    <a:pt x="6663" y="5615"/>
                  </a:lnTo>
                  <a:lnTo>
                    <a:pt x="6672" y="5552"/>
                  </a:lnTo>
                  <a:lnTo>
                    <a:pt x="6681" y="5490"/>
                  </a:lnTo>
                  <a:lnTo>
                    <a:pt x="6688" y="5426"/>
                  </a:lnTo>
                  <a:lnTo>
                    <a:pt x="6696" y="5363"/>
                  </a:lnTo>
                  <a:lnTo>
                    <a:pt x="6702" y="5301"/>
                  </a:lnTo>
                  <a:lnTo>
                    <a:pt x="6708" y="5237"/>
                  </a:lnTo>
                  <a:lnTo>
                    <a:pt x="6712" y="5174"/>
                  </a:lnTo>
                  <a:lnTo>
                    <a:pt x="6716" y="5111"/>
                  </a:lnTo>
                  <a:lnTo>
                    <a:pt x="6720" y="5047"/>
                  </a:lnTo>
                  <a:lnTo>
                    <a:pt x="6722" y="4983"/>
                  </a:lnTo>
                  <a:lnTo>
                    <a:pt x="6724" y="4919"/>
                  </a:lnTo>
                  <a:lnTo>
                    <a:pt x="6724" y="4855"/>
                  </a:lnTo>
                  <a:lnTo>
                    <a:pt x="6724" y="4791"/>
                  </a:lnTo>
                  <a:lnTo>
                    <a:pt x="6722" y="4726"/>
                  </a:lnTo>
                  <a:lnTo>
                    <a:pt x="6720" y="4661"/>
                  </a:lnTo>
                  <a:lnTo>
                    <a:pt x="6715" y="4596"/>
                  </a:lnTo>
                  <a:lnTo>
                    <a:pt x="6710" y="4532"/>
                  </a:lnTo>
                  <a:lnTo>
                    <a:pt x="6703" y="4467"/>
                  </a:lnTo>
                  <a:lnTo>
                    <a:pt x="6697" y="4401"/>
                  </a:lnTo>
                  <a:lnTo>
                    <a:pt x="6687" y="4335"/>
                  </a:lnTo>
                  <a:lnTo>
                    <a:pt x="6677" y="4269"/>
                  </a:lnTo>
                  <a:lnTo>
                    <a:pt x="6666" y="4203"/>
                  </a:lnTo>
                  <a:lnTo>
                    <a:pt x="6653" y="4137"/>
                  </a:lnTo>
                  <a:lnTo>
                    <a:pt x="6639" y="4071"/>
                  </a:lnTo>
                  <a:lnTo>
                    <a:pt x="6619" y="3990"/>
                  </a:lnTo>
                  <a:lnTo>
                    <a:pt x="6599" y="3909"/>
                  </a:lnTo>
                  <a:lnTo>
                    <a:pt x="6577" y="3828"/>
                  </a:lnTo>
                  <a:lnTo>
                    <a:pt x="6554" y="3747"/>
                  </a:lnTo>
                  <a:lnTo>
                    <a:pt x="6529" y="3667"/>
                  </a:lnTo>
                  <a:lnTo>
                    <a:pt x="6504" y="3586"/>
                  </a:lnTo>
                  <a:lnTo>
                    <a:pt x="6477" y="3506"/>
                  </a:lnTo>
                  <a:lnTo>
                    <a:pt x="6448" y="3426"/>
                  </a:lnTo>
                  <a:lnTo>
                    <a:pt x="6418" y="3347"/>
                  </a:lnTo>
                  <a:lnTo>
                    <a:pt x="6387" y="3267"/>
                  </a:lnTo>
                  <a:lnTo>
                    <a:pt x="6354" y="3188"/>
                  </a:lnTo>
                  <a:lnTo>
                    <a:pt x="6320" y="3109"/>
                  </a:lnTo>
                  <a:lnTo>
                    <a:pt x="6284" y="3030"/>
                  </a:lnTo>
                  <a:lnTo>
                    <a:pt x="6246" y="2953"/>
                  </a:lnTo>
                  <a:lnTo>
                    <a:pt x="6206" y="2874"/>
                  </a:lnTo>
                  <a:lnTo>
                    <a:pt x="6167" y="2796"/>
                  </a:lnTo>
                  <a:lnTo>
                    <a:pt x="6123" y="2719"/>
                  </a:lnTo>
                  <a:lnTo>
                    <a:pt x="6079" y="2642"/>
                  </a:lnTo>
                  <a:lnTo>
                    <a:pt x="6033" y="2565"/>
                  </a:lnTo>
                  <a:lnTo>
                    <a:pt x="5985" y="2489"/>
                  </a:lnTo>
                  <a:lnTo>
                    <a:pt x="5935" y="2413"/>
                  </a:lnTo>
                  <a:lnTo>
                    <a:pt x="5885" y="2337"/>
                  </a:lnTo>
                  <a:lnTo>
                    <a:pt x="5831" y="2262"/>
                  </a:lnTo>
                  <a:lnTo>
                    <a:pt x="5776" y="2187"/>
                  </a:lnTo>
                  <a:lnTo>
                    <a:pt x="5718" y="2112"/>
                  </a:lnTo>
                  <a:lnTo>
                    <a:pt x="5660" y="2038"/>
                  </a:lnTo>
                  <a:lnTo>
                    <a:pt x="5598" y="1965"/>
                  </a:lnTo>
                  <a:lnTo>
                    <a:pt x="5536" y="1891"/>
                  </a:lnTo>
                  <a:lnTo>
                    <a:pt x="5470" y="1819"/>
                  </a:lnTo>
                  <a:lnTo>
                    <a:pt x="5403" y="1745"/>
                  </a:lnTo>
                  <a:lnTo>
                    <a:pt x="5334" y="1674"/>
                  </a:lnTo>
                  <a:lnTo>
                    <a:pt x="5262" y="1603"/>
                  </a:lnTo>
                  <a:lnTo>
                    <a:pt x="5179" y="1523"/>
                  </a:lnTo>
                  <a:lnTo>
                    <a:pt x="5096" y="1446"/>
                  </a:lnTo>
                  <a:lnTo>
                    <a:pt x="5011" y="1372"/>
                  </a:lnTo>
                  <a:lnTo>
                    <a:pt x="4924" y="1299"/>
                  </a:lnTo>
                  <a:lnTo>
                    <a:pt x="4837" y="1230"/>
                  </a:lnTo>
                  <a:lnTo>
                    <a:pt x="4748" y="1162"/>
                  </a:lnTo>
                  <a:lnTo>
                    <a:pt x="4658" y="1097"/>
                  </a:lnTo>
                  <a:lnTo>
                    <a:pt x="4567" y="1034"/>
                  </a:lnTo>
                  <a:lnTo>
                    <a:pt x="4474" y="973"/>
                  </a:lnTo>
                  <a:lnTo>
                    <a:pt x="4380" y="914"/>
                  </a:lnTo>
                  <a:lnTo>
                    <a:pt x="4285" y="856"/>
                  </a:lnTo>
                  <a:lnTo>
                    <a:pt x="4189" y="802"/>
                  </a:lnTo>
                  <a:lnTo>
                    <a:pt x="4092" y="750"/>
                  </a:lnTo>
                  <a:lnTo>
                    <a:pt x="3993" y="699"/>
                  </a:lnTo>
                  <a:lnTo>
                    <a:pt x="3894" y="650"/>
                  </a:lnTo>
                  <a:lnTo>
                    <a:pt x="3793" y="603"/>
                  </a:lnTo>
                  <a:lnTo>
                    <a:pt x="3692" y="558"/>
                  </a:lnTo>
                  <a:lnTo>
                    <a:pt x="3589" y="515"/>
                  </a:lnTo>
                  <a:lnTo>
                    <a:pt x="3486" y="474"/>
                  </a:lnTo>
                  <a:lnTo>
                    <a:pt x="3381" y="435"/>
                  </a:lnTo>
                  <a:lnTo>
                    <a:pt x="3275" y="397"/>
                  </a:lnTo>
                  <a:lnTo>
                    <a:pt x="3168" y="362"/>
                  </a:lnTo>
                  <a:lnTo>
                    <a:pt x="3060" y="328"/>
                  </a:lnTo>
                  <a:lnTo>
                    <a:pt x="2952" y="296"/>
                  </a:lnTo>
                  <a:lnTo>
                    <a:pt x="2842" y="266"/>
                  </a:lnTo>
                  <a:lnTo>
                    <a:pt x="2732" y="237"/>
                  </a:lnTo>
                  <a:lnTo>
                    <a:pt x="2620" y="210"/>
                  </a:lnTo>
                  <a:lnTo>
                    <a:pt x="2508" y="185"/>
                  </a:lnTo>
                  <a:lnTo>
                    <a:pt x="2395" y="160"/>
                  </a:lnTo>
                  <a:lnTo>
                    <a:pt x="2281" y="138"/>
                  </a:lnTo>
                  <a:lnTo>
                    <a:pt x="2167" y="118"/>
                  </a:lnTo>
                  <a:lnTo>
                    <a:pt x="2051" y="98"/>
                  </a:lnTo>
                  <a:lnTo>
                    <a:pt x="1985" y="87"/>
                  </a:lnTo>
                  <a:lnTo>
                    <a:pt x="1917" y="78"/>
                  </a:lnTo>
                  <a:lnTo>
                    <a:pt x="1849" y="69"/>
                  </a:lnTo>
                  <a:lnTo>
                    <a:pt x="1780" y="60"/>
                  </a:lnTo>
                  <a:lnTo>
                    <a:pt x="1710" y="52"/>
                  </a:lnTo>
                  <a:lnTo>
                    <a:pt x="1639" y="45"/>
                  </a:lnTo>
                  <a:lnTo>
                    <a:pt x="1567" y="38"/>
                  </a:lnTo>
                  <a:lnTo>
                    <a:pt x="1496" y="31"/>
                  </a:lnTo>
                  <a:lnTo>
                    <a:pt x="1424" y="26"/>
                  </a:lnTo>
                  <a:lnTo>
                    <a:pt x="1351" y="21"/>
                  </a:lnTo>
                  <a:lnTo>
                    <a:pt x="1278" y="16"/>
                  </a:lnTo>
                  <a:lnTo>
                    <a:pt x="1205" y="12"/>
                  </a:lnTo>
                  <a:lnTo>
                    <a:pt x="1134" y="9"/>
                  </a:lnTo>
                  <a:lnTo>
                    <a:pt x="1062" y="5"/>
                  </a:lnTo>
                  <a:lnTo>
                    <a:pt x="990" y="3"/>
                  </a:lnTo>
                  <a:lnTo>
                    <a:pt x="920" y="1"/>
                  </a:lnTo>
                  <a:lnTo>
                    <a:pt x="851" y="0"/>
                  </a:lnTo>
                  <a:lnTo>
                    <a:pt x="782" y="0"/>
                  </a:lnTo>
                  <a:lnTo>
                    <a:pt x="714" y="0"/>
                  </a:lnTo>
                  <a:lnTo>
                    <a:pt x="648" y="1"/>
                  </a:lnTo>
                  <a:lnTo>
                    <a:pt x="583" y="2"/>
                  </a:lnTo>
                  <a:lnTo>
                    <a:pt x="520" y="4"/>
                  </a:lnTo>
                  <a:lnTo>
                    <a:pt x="458" y="8"/>
                  </a:lnTo>
                  <a:lnTo>
                    <a:pt x="397" y="11"/>
                  </a:lnTo>
                  <a:lnTo>
                    <a:pt x="340" y="15"/>
                  </a:lnTo>
                  <a:lnTo>
                    <a:pt x="284" y="21"/>
                  </a:lnTo>
                  <a:lnTo>
                    <a:pt x="230" y="26"/>
                  </a:lnTo>
                  <a:lnTo>
                    <a:pt x="179" y="31"/>
                  </a:lnTo>
                  <a:lnTo>
                    <a:pt x="130" y="39"/>
                  </a:lnTo>
                  <a:lnTo>
                    <a:pt x="84" y="46"/>
                  </a:lnTo>
                  <a:lnTo>
                    <a:pt x="40" y="54"/>
                  </a:lnTo>
                  <a:lnTo>
                    <a:pt x="0" y="64"/>
                  </a:lnTo>
                  <a:lnTo>
                    <a:pt x="25" y="68"/>
                  </a:lnTo>
                  <a:lnTo>
                    <a:pt x="51" y="72"/>
                  </a:lnTo>
                  <a:lnTo>
                    <a:pt x="76" y="78"/>
                  </a:lnTo>
                  <a:lnTo>
                    <a:pt x="102" y="82"/>
                  </a:lnTo>
                  <a:lnTo>
                    <a:pt x="126" y="87"/>
                  </a:lnTo>
                  <a:lnTo>
                    <a:pt x="152" y="92"/>
                  </a:lnTo>
                  <a:lnTo>
                    <a:pt x="177" y="95"/>
                  </a:lnTo>
                  <a:lnTo>
                    <a:pt x="202" y="98"/>
                  </a:lnTo>
                  <a:lnTo>
                    <a:pt x="373" y="116"/>
                  </a:lnTo>
                  <a:lnTo>
                    <a:pt x="543" y="135"/>
                  </a:lnTo>
                  <a:lnTo>
                    <a:pt x="714" y="157"/>
                  </a:lnTo>
                  <a:lnTo>
                    <a:pt x="885" y="180"/>
                  </a:lnTo>
                  <a:lnTo>
                    <a:pt x="970" y="193"/>
                  </a:lnTo>
                  <a:lnTo>
                    <a:pt x="1055" y="206"/>
                  </a:lnTo>
                  <a:lnTo>
                    <a:pt x="1140" y="220"/>
                  </a:lnTo>
                  <a:lnTo>
                    <a:pt x="1225" y="234"/>
                  </a:lnTo>
                  <a:lnTo>
                    <a:pt x="1310" y="249"/>
                  </a:lnTo>
                  <a:lnTo>
                    <a:pt x="1394" y="265"/>
                  </a:lnTo>
                  <a:lnTo>
                    <a:pt x="1480" y="282"/>
                  </a:lnTo>
                  <a:lnTo>
                    <a:pt x="1564" y="298"/>
                  </a:lnTo>
                  <a:lnTo>
                    <a:pt x="1649" y="316"/>
                  </a:lnTo>
                  <a:lnTo>
                    <a:pt x="1734" y="335"/>
                  </a:lnTo>
                  <a:lnTo>
                    <a:pt x="1818" y="354"/>
                  </a:lnTo>
                  <a:lnTo>
                    <a:pt x="1903" y="374"/>
                  </a:lnTo>
                  <a:lnTo>
                    <a:pt x="1987" y="394"/>
                  </a:lnTo>
                  <a:lnTo>
                    <a:pt x="2072" y="416"/>
                  </a:lnTo>
                  <a:lnTo>
                    <a:pt x="2156" y="438"/>
                  </a:lnTo>
                  <a:lnTo>
                    <a:pt x="2240" y="461"/>
                  </a:lnTo>
                  <a:lnTo>
                    <a:pt x="2324" y="485"/>
                  </a:lnTo>
                  <a:lnTo>
                    <a:pt x="2409" y="510"/>
                  </a:lnTo>
                  <a:lnTo>
                    <a:pt x="2493" y="536"/>
                  </a:lnTo>
                  <a:lnTo>
                    <a:pt x="2577" y="562"/>
                  </a:lnTo>
                  <a:lnTo>
                    <a:pt x="2661" y="589"/>
                  </a:lnTo>
                  <a:lnTo>
                    <a:pt x="2746" y="618"/>
                  </a:lnTo>
                  <a:lnTo>
                    <a:pt x="2829" y="647"/>
                  </a:lnTo>
                  <a:lnTo>
                    <a:pt x="2913" y="677"/>
                  </a:lnTo>
                  <a:lnTo>
                    <a:pt x="3071" y="737"/>
                  </a:lnTo>
                  <a:lnTo>
                    <a:pt x="3224" y="798"/>
                  </a:lnTo>
                  <a:lnTo>
                    <a:pt x="3374" y="862"/>
                  </a:lnTo>
                  <a:lnTo>
                    <a:pt x="3521" y="928"/>
                  </a:lnTo>
                  <a:lnTo>
                    <a:pt x="3664" y="997"/>
                  </a:lnTo>
                  <a:lnTo>
                    <a:pt x="3803" y="1068"/>
                  </a:lnTo>
                  <a:lnTo>
                    <a:pt x="3938" y="1140"/>
                  </a:lnTo>
                  <a:lnTo>
                    <a:pt x="4070" y="1216"/>
                  </a:lnTo>
                  <a:lnTo>
                    <a:pt x="4199" y="1294"/>
                  </a:lnTo>
                  <a:lnTo>
                    <a:pt x="4324" y="1374"/>
                  </a:lnTo>
                  <a:lnTo>
                    <a:pt x="4445" y="1456"/>
                  </a:lnTo>
                  <a:lnTo>
                    <a:pt x="4563" y="1540"/>
                  </a:lnTo>
                  <a:lnTo>
                    <a:pt x="4676" y="1626"/>
                  </a:lnTo>
                  <a:lnTo>
                    <a:pt x="4787" y="1715"/>
                  </a:lnTo>
                  <a:lnTo>
                    <a:pt x="4894" y="1806"/>
                  </a:lnTo>
                  <a:lnTo>
                    <a:pt x="4998" y="1900"/>
                  </a:lnTo>
                  <a:lnTo>
                    <a:pt x="5097" y="1995"/>
                  </a:lnTo>
                  <a:lnTo>
                    <a:pt x="5194" y="2092"/>
                  </a:lnTo>
                  <a:lnTo>
                    <a:pt x="5287" y="2191"/>
                  </a:lnTo>
                  <a:lnTo>
                    <a:pt x="5377" y="2293"/>
                  </a:lnTo>
                  <a:lnTo>
                    <a:pt x="5463" y="2397"/>
                  </a:lnTo>
                  <a:lnTo>
                    <a:pt x="5547" y="2502"/>
                  </a:lnTo>
                  <a:lnTo>
                    <a:pt x="5625" y="2610"/>
                  </a:lnTo>
                  <a:lnTo>
                    <a:pt x="5702" y="2721"/>
                  </a:lnTo>
                  <a:lnTo>
                    <a:pt x="5774" y="2833"/>
                  </a:lnTo>
                  <a:lnTo>
                    <a:pt x="5844" y="2946"/>
                  </a:lnTo>
                  <a:lnTo>
                    <a:pt x="5911" y="3063"/>
                  </a:lnTo>
                  <a:lnTo>
                    <a:pt x="5973" y="3181"/>
                  </a:lnTo>
                  <a:lnTo>
                    <a:pt x="6033" y="3302"/>
                  </a:lnTo>
                  <a:lnTo>
                    <a:pt x="6089" y="3424"/>
                  </a:lnTo>
                  <a:lnTo>
                    <a:pt x="6141" y="3548"/>
                  </a:lnTo>
                  <a:lnTo>
                    <a:pt x="6190" y="3674"/>
                  </a:lnTo>
                  <a:lnTo>
                    <a:pt x="6218" y="3751"/>
                  </a:lnTo>
                  <a:lnTo>
                    <a:pt x="6245" y="3828"/>
                  </a:lnTo>
                  <a:lnTo>
                    <a:pt x="6271" y="3903"/>
                  </a:lnTo>
                  <a:lnTo>
                    <a:pt x="6295" y="3980"/>
                  </a:lnTo>
                  <a:lnTo>
                    <a:pt x="6318" y="4055"/>
                  </a:lnTo>
                  <a:lnTo>
                    <a:pt x="6338" y="4132"/>
                  </a:lnTo>
                  <a:lnTo>
                    <a:pt x="6359" y="4208"/>
                  </a:lnTo>
                  <a:lnTo>
                    <a:pt x="6377" y="4283"/>
                  </a:lnTo>
                  <a:lnTo>
                    <a:pt x="6394" y="4359"/>
                  </a:lnTo>
                  <a:lnTo>
                    <a:pt x="6411" y="4434"/>
                  </a:lnTo>
                  <a:lnTo>
                    <a:pt x="6426" y="4510"/>
                  </a:lnTo>
                  <a:lnTo>
                    <a:pt x="6440" y="4586"/>
                  </a:lnTo>
                  <a:lnTo>
                    <a:pt x="6453" y="4660"/>
                  </a:lnTo>
                  <a:lnTo>
                    <a:pt x="6464" y="4736"/>
                  </a:lnTo>
                  <a:lnTo>
                    <a:pt x="6474" y="4810"/>
                  </a:lnTo>
                  <a:lnTo>
                    <a:pt x="6483" y="4885"/>
                  </a:lnTo>
                  <a:lnTo>
                    <a:pt x="6492" y="4960"/>
                  </a:lnTo>
                  <a:lnTo>
                    <a:pt x="6499" y="5035"/>
                  </a:lnTo>
                  <a:lnTo>
                    <a:pt x="6505" y="5109"/>
                  </a:lnTo>
                  <a:lnTo>
                    <a:pt x="6510" y="5184"/>
                  </a:lnTo>
                  <a:lnTo>
                    <a:pt x="6514" y="5259"/>
                  </a:lnTo>
                  <a:lnTo>
                    <a:pt x="6518" y="5332"/>
                  </a:lnTo>
                  <a:lnTo>
                    <a:pt x="6520" y="5406"/>
                  </a:lnTo>
                  <a:lnTo>
                    <a:pt x="6521" y="5481"/>
                  </a:lnTo>
                  <a:lnTo>
                    <a:pt x="6522" y="5554"/>
                  </a:lnTo>
                  <a:lnTo>
                    <a:pt x="6521" y="5629"/>
                  </a:lnTo>
                  <a:lnTo>
                    <a:pt x="6520" y="5702"/>
                  </a:lnTo>
                  <a:lnTo>
                    <a:pt x="6518" y="5777"/>
                  </a:lnTo>
                  <a:lnTo>
                    <a:pt x="6515" y="5850"/>
                  </a:lnTo>
                  <a:lnTo>
                    <a:pt x="6511" y="5924"/>
                  </a:lnTo>
                  <a:lnTo>
                    <a:pt x="6507" y="5997"/>
                  </a:lnTo>
                  <a:lnTo>
                    <a:pt x="6502" y="6071"/>
                  </a:lnTo>
                  <a:lnTo>
                    <a:pt x="6500" y="6100"/>
                  </a:lnTo>
                  <a:lnTo>
                    <a:pt x="6498" y="6129"/>
                  </a:lnTo>
                  <a:lnTo>
                    <a:pt x="6497" y="6157"/>
                  </a:lnTo>
                  <a:lnTo>
                    <a:pt x="6496" y="6186"/>
                  </a:lnTo>
                  <a:lnTo>
                    <a:pt x="6496" y="6197"/>
                  </a:lnTo>
                  <a:lnTo>
                    <a:pt x="6498" y="6212"/>
                  </a:lnTo>
                  <a:lnTo>
                    <a:pt x="6501" y="6233"/>
                  </a:lnTo>
                  <a:lnTo>
                    <a:pt x="6507" y="6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7">
              <a:extLst>
                <a:ext uri="{FF2B5EF4-FFF2-40B4-BE49-F238E27FC236}">
                  <a16:creationId xmlns:a16="http://schemas.microsoft.com/office/drawing/2014/main" id="{BC8315A3-09A1-4B6E-85A3-B4AC3EB49026}"/>
                </a:ext>
              </a:extLst>
            </p:cNvPr>
            <p:cNvSpPr>
              <a:spLocks/>
            </p:cNvSpPr>
            <p:nvPr/>
          </p:nvSpPr>
          <p:spPr bwMode="auto">
            <a:xfrm>
              <a:off x="6112" y="1322"/>
              <a:ext cx="426" cy="643"/>
            </a:xfrm>
            <a:custGeom>
              <a:avLst/>
              <a:gdLst>
                <a:gd name="T0" fmla="*/ 1431 w 1701"/>
                <a:gd name="T1" fmla="*/ 2415 h 2572"/>
                <a:gd name="T2" fmla="*/ 1485 w 1701"/>
                <a:gd name="T3" fmla="*/ 2295 h 2572"/>
                <a:gd name="T4" fmla="*/ 1536 w 1701"/>
                <a:gd name="T5" fmla="*/ 2173 h 2572"/>
                <a:gd name="T6" fmla="*/ 1580 w 1701"/>
                <a:gd name="T7" fmla="*/ 2048 h 2572"/>
                <a:gd name="T8" fmla="*/ 1618 w 1701"/>
                <a:gd name="T9" fmla="*/ 1921 h 2572"/>
                <a:gd name="T10" fmla="*/ 1651 w 1701"/>
                <a:gd name="T11" fmla="*/ 1789 h 2572"/>
                <a:gd name="T12" fmla="*/ 1674 w 1701"/>
                <a:gd name="T13" fmla="*/ 1653 h 2572"/>
                <a:gd name="T14" fmla="*/ 1692 w 1701"/>
                <a:gd name="T15" fmla="*/ 1513 h 2572"/>
                <a:gd name="T16" fmla="*/ 1700 w 1701"/>
                <a:gd name="T17" fmla="*/ 1369 h 2572"/>
                <a:gd name="T18" fmla="*/ 1699 w 1701"/>
                <a:gd name="T19" fmla="*/ 1221 h 2572"/>
                <a:gd name="T20" fmla="*/ 1691 w 1701"/>
                <a:gd name="T21" fmla="*/ 1088 h 2572"/>
                <a:gd name="T22" fmla="*/ 1674 w 1701"/>
                <a:gd name="T23" fmla="*/ 972 h 2572"/>
                <a:gd name="T24" fmla="*/ 1651 w 1701"/>
                <a:gd name="T25" fmla="*/ 865 h 2572"/>
                <a:gd name="T26" fmla="*/ 1618 w 1701"/>
                <a:gd name="T27" fmla="*/ 767 h 2572"/>
                <a:gd name="T28" fmla="*/ 1580 w 1701"/>
                <a:gd name="T29" fmla="*/ 677 h 2572"/>
                <a:gd name="T30" fmla="*/ 1536 w 1701"/>
                <a:gd name="T31" fmla="*/ 594 h 2572"/>
                <a:gd name="T32" fmla="*/ 1485 w 1701"/>
                <a:gd name="T33" fmla="*/ 519 h 2572"/>
                <a:gd name="T34" fmla="*/ 1430 w 1701"/>
                <a:gd name="T35" fmla="*/ 451 h 2572"/>
                <a:gd name="T36" fmla="*/ 1369 w 1701"/>
                <a:gd name="T37" fmla="*/ 389 h 2572"/>
                <a:gd name="T38" fmla="*/ 1304 w 1701"/>
                <a:gd name="T39" fmla="*/ 334 h 2572"/>
                <a:gd name="T40" fmla="*/ 1235 w 1701"/>
                <a:gd name="T41" fmla="*/ 283 h 2572"/>
                <a:gd name="T42" fmla="*/ 1115 w 1701"/>
                <a:gd name="T43" fmla="*/ 212 h 2572"/>
                <a:gd name="T44" fmla="*/ 995 w 1701"/>
                <a:gd name="T45" fmla="*/ 153 h 2572"/>
                <a:gd name="T46" fmla="*/ 875 w 1701"/>
                <a:gd name="T47" fmla="*/ 105 h 2572"/>
                <a:gd name="T48" fmla="*/ 754 w 1701"/>
                <a:gd name="T49" fmla="*/ 67 h 2572"/>
                <a:gd name="T50" fmla="*/ 635 w 1701"/>
                <a:gd name="T51" fmla="*/ 39 h 2572"/>
                <a:gd name="T52" fmla="*/ 517 w 1701"/>
                <a:gd name="T53" fmla="*/ 20 h 2572"/>
                <a:gd name="T54" fmla="*/ 401 w 1701"/>
                <a:gd name="T55" fmla="*/ 7 h 2572"/>
                <a:gd name="T56" fmla="*/ 287 w 1701"/>
                <a:gd name="T57" fmla="*/ 1 h 2572"/>
                <a:gd name="T58" fmla="*/ 70 w 1701"/>
                <a:gd name="T59" fmla="*/ 4 h 2572"/>
                <a:gd name="T60" fmla="*/ 103 w 1701"/>
                <a:gd name="T61" fmla="*/ 67 h 2572"/>
                <a:gd name="T62" fmla="*/ 268 w 1701"/>
                <a:gd name="T63" fmla="*/ 160 h 2572"/>
                <a:gd name="T64" fmla="*/ 444 w 1701"/>
                <a:gd name="T65" fmla="*/ 258 h 2572"/>
                <a:gd name="T66" fmla="*/ 627 w 1701"/>
                <a:gd name="T67" fmla="*/ 369 h 2572"/>
                <a:gd name="T68" fmla="*/ 809 w 1701"/>
                <a:gd name="T69" fmla="*/ 493 h 2572"/>
                <a:gd name="T70" fmla="*/ 899 w 1701"/>
                <a:gd name="T71" fmla="*/ 562 h 2572"/>
                <a:gd name="T72" fmla="*/ 1012 w 1701"/>
                <a:gd name="T73" fmla="*/ 661 h 2572"/>
                <a:gd name="T74" fmla="*/ 1123 w 1701"/>
                <a:gd name="T75" fmla="*/ 783 h 2572"/>
                <a:gd name="T76" fmla="*/ 1217 w 1701"/>
                <a:gd name="T77" fmla="*/ 917 h 2572"/>
                <a:gd name="T78" fmla="*/ 1295 w 1701"/>
                <a:gd name="T79" fmla="*/ 1062 h 2572"/>
                <a:gd name="T80" fmla="*/ 1356 w 1701"/>
                <a:gd name="T81" fmla="*/ 1219 h 2572"/>
                <a:gd name="T82" fmla="*/ 1400 w 1701"/>
                <a:gd name="T83" fmla="*/ 1385 h 2572"/>
                <a:gd name="T84" fmla="*/ 1428 w 1701"/>
                <a:gd name="T85" fmla="*/ 1562 h 2572"/>
                <a:gd name="T86" fmla="*/ 1440 w 1701"/>
                <a:gd name="T87" fmla="*/ 1749 h 2572"/>
                <a:gd name="T88" fmla="*/ 1437 w 1701"/>
                <a:gd name="T89" fmla="*/ 1946 h 2572"/>
                <a:gd name="T90" fmla="*/ 1418 w 1701"/>
                <a:gd name="T91" fmla="*/ 2154 h 2572"/>
                <a:gd name="T92" fmla="*/ 1385 w 1701"/>
                <a:gd name="T93" fmla="*/ 2371 h 2572"/>
                <a:gd name="T94" fmla="*/ 1372 w 1701"/>
                <a:gd name="T95" fmla="*/ 2445 h 2572"/>
                <a:gd name="T96" fmla="*/ 1360 w 1701"/>
                <a:gd name="T97" fmla="*/ 2521 h 2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1" h="2572">
                  <a:moveTo>
                    <a:pt x="1352" y="2572"/>
                  </a:moveTo>
                  <a:lnTo>
                    <a:pt x="1392" y="2494"/>
                  </a:lnTo>
                  <a:lnTo>
                    <a:pt x="1431" y="2415"/>
                  </a:lnTo>
                  <a:lnTo>
                    <a:pt x="1450" y="2376"/>
                  </a:lnTo>
                  <a:lnTo>
                    <a:pt x="1468" y="2336"/>
                  </a:lnTo>
                  <a:lnTo>
                    <a:pt x="1485" y="2295"/>
                  </a:lnTo>
                  <a:lnTo>
                    <a:pt x="1503" y="2255"/>
                  </a:lnTo>
                  <a:lnTo>
                    <a:pt x="1520" y="2214"/>
                  </a:lnTo>
                  <a:lnTo>
                    <a:pt x="1536" y="2173"/>
                  </a:lnTo>
                  <a:lnTo>
                    <a:pt x="1551" y="2132"/>
                  </a:lnTo>
                  <a:lnTo>
                    <a:pt x="1565" y="2090"/>
                  </a:lnTo>
                  <a:lnTo>
                    <a:pt x="1580" y="2048"/>
                  </a:lnTo>
                  <a:lnTo>
                    <a:pt x="1593" y="2006"/>
                  </a:lnTo>
                  <a:lnTo>
                    <a:pt x="1606" y="1963"/>
                  </a:lnTo>
                  <a:lnTo>
                    <a:pt x="1618" y="1921"/>
                  </a:lnTo>
                  <a:lnTo>
                    <a:pt x="1630" y="1876"/>
                  </a:lnTo>
                  <a:lnTo>
                    <a:pt x="1641" y="1833"/>
                  </a:lnTo>
                  <a:lnTo>
                    <a:pt x="1651" y="1789"/>
                  </a:lnTo>
                  <a:lnTo>
                    <a:pt x="1659" y="1743"/>
                  </a:lnTo>
                  <a:lnTo>
                    <a:pt x="1668" y="1698"/>
                  </a:lnTo>
                  <a:lnTo>
                    <a:pt x="1674" y="1653"/>
                  </a:lnTo>
                  <a:lnTo>
                    <a:pt x="1681" y="1606"/>
                  </a:lnTo>
                  <a:lnTo>
                    <a:pt x="1687" y="1560"/>
                  </a:lnTo>
                  <a:lnTo>
                    <a:pt x="1692" y="1513"/>
                  </a:lnTo>
                  <a:lnTo>
                    <a:pt x="1696" y="1466"/>
                  </a:lnTo>
                  <a:lnTo>
                    <a:pt x="1698" y="1417"/>
                  </a:lnTo>
                  <a:lnTo>
                    <a:pt x="1700" y="1369"/>
                  </a:lnTo>
                  <a:lnTo>
                    <a:pt x="1701" y="1320"/>
                  </a:lnTo>
                  <a:lnTo>
                    <a:pt x="1700" y="1270"/>
                  </a:lnTo>
                  <a:lnTo>
                    <a:pt x="1699" y="1221"/>
                  </a:lnTo>
                  <a:lnTo>
                    <a:pt x="1697" y="1170"/>
                  </a:lnTo>
                  <a:lnTo>
                    <a:pt x="1695" y="1128"/>
                  </a:lnTo>
                  <a:lnTo>
                    <a:pt x="1691" y="1088"/>
                  </a:lnTo>
                  <a:lnTo>
                    <a:pt x="1686" y="1048"/>
                  </a:lnTo>
                  <a:lnTo>
                    <a:pt x="1681" y="1010"/>
                  </a:lnTo>
                  <a:lnTo>
                    <a:pt x="1674" y="972"/>
                  </a:lnTo>
                  <a:lnTo>
                    <a:pt x="1667" y="936"/>
                  </a:lnTo>
                  <a:lnTo>
                    <a:pt x="1659" y="900"/>
                  </a:lnTo>
                  <a:lnTo>
                    <a:pt x="1651" y="865"/>
                  </a:lnTo>
                  <a:lnTo>
                    <a:pt x="1641" y="832"/>
                  </a:lnTo>
                  <a:lnTo>
                    <a:pt x="1630" y="800"/>
                  </a:lnTo>
                  <a:lnTo>
                    <a:pt x="1618" y="767"/>
                  </a:lnTo>
                  <a:lnTo>
                    <a:pt x="1606" y="737"/>
                  </a:lnTo>
                  <a:lnTo>
                    <a:pt x="1594" y="707"/>
                  </a:lnTo>
                  <a:lnTo>
                    <a:pt x="1580" y="677"/>
                  </a:lnTo>
                  <a:lnTo>
                    <a:pt x="1566" y="648"/>
                  </a:lnTo>
                  <a:lnTo>
                    <a:pt x="1551" y="621"/>
                  </a:lnTo>
                  <a:lnTo>
                    <a:pt x="1536" y="594"/>
                  </a:lnTo>
                  <a:lnTo>
                    <a:pt x="1520" y="568"/>
                  </a:lnTo>
                  <a:lnTo>
                    <a:pt x="1503" y="544"/>
                  </a:lnTo>
                  <a:lnTo>
                    <a:pt x="1485" y="519"/>
                  </a:lnTo>
                  <a:lnTo>
                    <a:pt x="1468" y="496"/>
                  </a:lnTo>
                  <a:lnTo>
                    <a:pt x="1449" y="473"/>
                  </a:lnTo>
                  <a:lnTo>
                    <a:pt x="1430" y="451"/>
                  </a:lnTo>
                  <a:lnTo>
                    <a:pt x="1410" y="429"/>
                  </a:lnTo>
                  <a:lnTo>
                    <a:pt x="1390" y="409"/>
                  </a:lnTo>
                  <a:lnTo>
                    <a:pt x="1369" y="389"/>
                  </a:lnTo>
                  <a:lnTo>
                    <a:pt x="1348" y="370"/>
                  </a:lnTo>
                  <a:lnTo>
                    <a:pt x="1326" y="351"/>
                  </a:lnTo>
                  <a:lnTo>
                    <a:pt x="1304" y="334"/>
                  </a:lnTo>
                  <a:lnTo>
                    <a:pt x="1281" y="317"/>
                  </a:lnTo>
                  <a:lnTo>
                    <a:pt x="1258" y="299"/>
                  </a:lnTo>
                  <a:lnTo>
                    <a:pt x="1235" y="283"/>
                  </a:lnTo>
                  <a:lnTo>
                    <a:pt x="1195" y="258"/>
                  </a:lnTo>
                  <a:lnTo>
                    <a:pt x="1155" y="235"/>
                  </a:lnTo>
                  <a:lnTo>
                    <a:pt x="1115" y="212"/>
                  </a:lnTo>
                  <a:lnTo>
                    <a:pt x="1075" y="190"/>
                  </a:lnTo>
                  <a:lnTo>
                    <a:pt x="1035" y="171"/>
                  </a:lnTo>
                  <a:lnTo>
                    <a:pt x="995" y="153"/>
                  </a:lnTo>
                  <a:lnTo>
                    <a:pt x="955" y="135"/>
                  </a:lnTo>
                  <a:lnTo>
                    <a:pt x="915" y="119"/>
                  </a:lnTo>
                  <a:lnTo>
                    <a:pt x="875" y="105"/>
                  </a:lnTo>
                  <a:lnTo>
                    <a:pt x="835" y="91"/>
                  </a:lnTo>
                  <a:lnTo>
                    <a:pt x="794" y="79"/>
                  </a:lnTo>
                  <a:lnTo>
                    <a:pt x="754" y="67"/>
                  </a:lnTo>
                  <a:lnTo>
                    <a:pt x="715" y="58"/>
                  </a:lnTo>
                  <a:lnTo>
                    <a:pt x="675" y="48"/>
                  </a:lnTo>
                  <a:lnTo>
                    <a:pt x="635" y="39"/>
                  </a:lnTo>
                  <a:lnTo>
                    <a:pt x="595" y="32"/>
                  </a:lnTo>
                  <a:lnTo>
                    <a:pt x="556" y="25"/>
                  </a:lnTo>
                  <a:lnTo>
                    <a:pt x="517" y="20"/>
                  </a:lnTo>
                  <a:lnTo>
                    <a:pt x="479" y="14"/>
                  </a:lnTo>
                  <a:lnTo>
                    <a:pt x="440" y="11"/>
                  </a:lnTo>
                  <a:lnTo>
                    <a:pt x="401" y="7"/>
                  </a:lnTo>
                  <a:lnTo>
                    <a:pt x="363" y="5"/>
                  </a:lnTo>
                  <a:lnTo>
                    <a:pt x="325" y="2"/>
                  </a:lnTo>
                  <a:lnTo>
                    <a:pt x="287" y="1"/>
                  </a:lnTo>
                  <a:lnTo>
                    <a:pt x="214" y="0"/>
                  </a:lnTo>
                  <a:lnTo>
                    <a:pt x="141" y="1"/>
                  </a:lnTo>
                  <a:lnTo>
                    <a:pt x="70" y="4"/>
                  </a:lnTo>
                  <a:lnTo>
                    <a:pt x="0" y="8"/>
                  </a:lnTo>
                  <a:lnTo>
                    <a:pt x="51" y="37"/>
                  </a:lnTo>
                  <a:lnTo>
                    <a:pt x="103" y="67"/>
                  </a:lnTo>
                  <a:lnTo>
                    <a:pt x="157" y="98"/>
                  </a:lnTo>
                  <a:lnTo>
                    <a:pt x="212" y="129"/>
                  </a:lnTo>
                  <a:lnTo>
                    <a:pt x="268" y="160"/>
                  </a:lnTo>
                  <a:lnTo>
                    <a:pt x="326" y="191"/>
                  </a:lnTo>
                  <a:lnTo>
                    <a:pt x="385" y="225"/>
                  </a:lnTo>
                  <a:lnTo>
                    <a:pt x="444" y="258"/>
                  </a:lnTo>
                  <a:lnTo>
                    <a:pt x="505" y="294"/>
                  </a:lnTo>
                  <a:lnTo>
                    <a:pt x="565" y="331"/>
                  </a:lnTo>
                  <a:lnTo>
                    <a:pt x="627" y="369"/>
                  </a:lnTo>
                  <a:lnTo>
                    <a:pt x="687" y="409"/>
                  </a:lnTo>
                  <a:lnTo>
                    <a:pt x="749" y="450"/>
                  </a:lnTo>
                  <a:lnTo>
                    <a:pt x="809" y="493"/>
                  </a:lnTo>
                  <a:lnTo>
                    <a:pt x="839" y="515"/>
                  </a:lnTo>
                  <a:lnTo>
                    <a:pt x="870" y="538"/>
                  </a:lnTo>
                  <a:lnTo>
                    <a:pt x="899" y="562"/>
                  </a:lnTo>
                  <a:lnTo>
                    <a:pt x="929" y="586"/>
                  </a:lnTo>
                  <a:lnTo>
                    <a:pt x="971" y="623"/>
                  </a:lnTo>
                  <a:lnTo>
                    <a:pt x="1012" y="661"/>
                  </a:lnTo>
                  <a:lnTo>
                    <a:pt x="1051" y="701"/>
                  </a:lnTo>
                  <a:lnTo>
                    <a:pt x="1089" y="741"/>
                  </a:lnTo>
                  <a:lnTo>
                    <a:pt x="1123" y="783"/>
                  </a:lnTo>
                  <a:lnTo>
                    <a:pt x="1157" y="827"/>
                  </a:lnTo>
                  <a:lnTo>
                    <a:pt x="1188" y="872"/>
                  </a:lnTo>
                  <a:lnTo>
                    <a:pt x="1217" y="917"/>
                  </a:lnTo>
                  <a:lnTo>
                    <a:pt x="1245" y="965"/>
                  </a:lnTo>
                  <a:lnTo>
                    <a:pt x="1271" y="1012"/>
                  </a:lnTo>
                  <a:lnTo>
                    <a:pt x="1295" y="1062"/>
                  </a:lnTo>
                  <a:lnTo>
                    <a:pt x="1317" y="1113"/>
                  </a:lnTo>
                  <a:lnTo>
                    <a:pt x="1337" y="1165"/>
                  </a:lnTo>
                  <a:lnTo>
                    <a:pt x="1356" y="1219"/>
                  </a:lnTo>
                  <a:lnTo>
                    <a:pt x="1372" y="1273"/>
                  </a:lnTo>
                  <a:lnTo>
                    <a:pt x="1387" y="1328"/>
                  </a:lnTo>
                  <a:lnTo>
                    <a:pt x="1400" y="1385"/>
                  </a:lnTo>
                  <a:lnTo>
                    <a:pt x="1411" y="1442"/>
                  </a:lnTo>
                  <a:lnTo>
                    <a:pt x="1420" y="1502"/>
                  </a:lnTo>
                  <a:lnTo>
                    <a:pt x="1428" y="1562"/>
                  </a:lnTo>
                  <a:lnTo>
                    <a:pt x="1433" y="1622"/>
                  </a:lnTo>
                  <a:lnTo>
                    <a:pt x="1438" y="1685"/>
                  </a:lnTo>
                  <a:lnTo>
                    <a:pt x="1440" y="1749"/>
                  </a:lnTo>
                  <a:lnTo>
                    <a:pt x="1441" y="1814"/>
                  </a:lnTo>
                  <a:lnTo>
                    <a:pt x="1440" y="1880"/>
                  </a:lnTo>
                  <a:lnTo>
                    <a:pt x="1437" y="1946"/>
                  </a:lnTo>
                  <a:lnTo>
                    <a:pt x="1432" y="2015"/>
                  </a:lnTo>
                  <a:lnTo>
                    <a:pt x="1426" y="2084"/>
                  </a:lnTo>
                  <a:lnTo>
                    <a:pt x="1418" y="2154"/>
                  </a:lnTo>
                  <a:lnTo>
                    <a:pt x="1409" y="2225"/>
                  </a:lnTo>
                  <a:lnTo>
                    <a:pt x="1398" y="2297"/>
                  </a:lnTo>
                  <a:lnTo>
                    <a:pt x="1385" y="2371"/>
                  </a:lnTo>
                  <a:lnTo>
                    <a:pt x="1381" y="2396"/>
                  </a:lnTo>
                  <a:lnTo>
                    <a:pt x="1376" y="2421"/>
                  </a:lnTo>
                  <a:lnTo>
                    <a:pt x="1372" y="2445"/>
                  </a:lnTo>
                  <a:lnTo>
                    <a:pt x="1368" y="2471"/>
                  </a:lnTo>
                  <a:lnTo>
                    <a:pt x="1364" y="2496"/>
                  </a:lnTo>
                  <a:lnTo>
                    <a:pt x="1360" y="2521"/>
                  </a:lnTo>
                  <a:lnTo>
                    <a:pt x="1356" y="2547"/>
                  </a:lnTo>
                  <a:lnTo>
                    <a:pt x="1352" y="2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8">
              <a:extLst>
                <a:ext uri="{FF2B5EF4-FFF2-40B4-BE49-F238E27FC236}">
                  <a16:creationId xmlns:a16="http://schemas.microsoft.com/office/drawing/2014/main" id="{905B8603-F69E-41DB-9D54-49B0D299BB89}"/>
                </a:ext>
              </a:extLst>
            </p:cNvPr>
            <p:cNvSpPr>
              <a:spLocks/>
            </p:cNvSpPr>
            <p:nvPr/>
          </p:nvSpPr>
          <p:spPr bwMode="auto">
            <a:xfrm>
              <a:off x="6245" y="2357"/>
              <a:ext cx="373" cy="216"/>
            </a:xfrm>
            <a:custGeom>
              <a:avLst/>
              <a:gdLst>
                <a:gd name="T0" fmla="*/ 1495 w 1495"/>
                <a:gd name="T1" fmla="*/ 822 h 862"/>
                <a:gd name="T2" fmla="*/ 1440 w 1495"/>
                <a:gd name="T3" fmla="*/ 835 h 862"/>
                <a:gd name="T4" fmla="*/ 1386 w 1495"/>
                <a:gd name="T5" fmla="*/ 845 h 862"/>
                <a:gd name="T6" fmla="*/ 1332 w 1495"/>
                <a:gd name="T7" fmla="*/ 852 h 862"/>
                <a:gd name="T8" fmla="*/ 1279 w 1495"/>
                <a:gd name="T9" fmla="*/ 859 h 862"/>
                <a:gd name="T10" fmla="*/ 1226 w 1495"/>
                <a:gd name="T11" fmla="*/ 861 h 862"/>
                <a:gd name="T12" fmla="*/ 1176 w 1495"/>
                <a:gd name="T13" fmla="*/ 862 h 862"/>
                <a:gd name="T14" fmla="*/ 1124 w 1495"/>
                <a:gd name="T15" fmla="*/ 861 h 862"/>
                <a:gd name="T16" fmla="*/ 1074 w 1495"/>
                <a:gd name="T17" fmla="*/ 856 h 862"/>
                <a:gd name="T18" fmla="*/ 1024 w 1495"/>
                <a:gd name="T19" fmla="*/ 850 h 862"/>
                <a:gd name="T20" fmla="*/ 975 w 1495"/>
                <a:gd name="T21" fmla="*/ 841 h 862"/>
                <a:gd name="T22" fmla="*/ 926 w 1495"/>
                <a:gd name="T23" fmla="*/ 829 h 862"/>
                <a:gd name="T24" fmla="*/ 879 w 1495"/>
                <a:gd name="T25" fmla="*/ 815 h 862"/>
                <a:gd name="T26" fmla="*/ 831 w 1495"/>
                <a:gd name="T27" fmla="*/ 799 h 862"/>
                <a:gd name="T28" fmla="*/ 783 w 1495"/>
                <a:gd name="T29" fmla="*/ 781 h 862"/>
                <a:gd name="T30" fmla="*/ 737 w 1495"/>
                <a:gd name="T31" fmla="*/ 759 h 862"/>
                <a:gd name="T32" fmla="*/ 692 w 1495"/>
                <a:gd name="T33" fmla="*/ 736 h 862"/>
                <a:gd name="T34" fmla="*/ 645 w 1495"/>
                <a:gd name="T35" fmla="*/ 709 h 862"/>
                <a:gd name="T36" fmla="*/ 600 w 1495"/>
                <a:gd name="T37" fmla="*/ 680 h 862"/>
                <a:gd name="T38" fmla="*/ 556 w 1495"/>
                <a:gd name="T39" fmla="*/ 649 h 862"/>
                <a:gd name="T40" fmla="*/ 511 w 1495"/>
                <a:gd name="T41" fmla="*/ 615 h 862"/>
                <a:gd name="T42" fmla="*/ 467 w 1495"/>
                <a:gd name="T43" fmla="*/ 578 h 862"/>
                <a:gd name="T44" fmla="*/ 424 w 1495"/>
                <a:gd name="T45" fmla="*/ 539 h 862"/>
                <a:gd name="T46" fmla="*/ 379 w 1495"/>
                <a:gd name="T47" fmla="*/ 497 h 862"/>
                <a:gd name="T48" fmla="*/ 337 w 1495"/>
                <a:gd name="T49" fmla="*/ 453 h 862"/>
                <a:gd name="T50" fmla="*/ 294 w 1495"/>
                <a:gd name="T51" fmla="*/ 405 h 862"/>
                <a:gd name="T52" fmla="*/ 251 w 1495"/>
                <a:gd name="T53" fmla="*/ 355 h 862"/>
                <a:gd name="T54" fmla="*/ 209 w 1495"/>
                <a:gd name="T55" fmla="*/ 302 h 862"/>
                <a:gd name="T56" fmla="*/ 167 w 1495"/>
                <a:gd name="T57" fmla="*/ 247 h 862"/>
                <a:gd name="T58" fmla="*/ 125 w 1495"/>
                <a:gd name="T59" fmla="*/ 190 h 862"/>
                <a:gd name="T60" fmla="*/ 84 w 1495"/>
                <a:gd name="T61" fmla="*/ 130 h 862"/>
                <a:gd name="T62" fmla="*/ 41 w 1495"/>
                <a:gd name="T63" fmla="*/ 66 h 862"/>
                <a:gd name="T64" fmla="*/ 0 w 1495"/>
                <a:gd name="T65" fmla="*/ 0 h 862"/>
                <a:gd name="T66" fmla="*/ 99 w 1495"/>
                <a:gd name="T67" fmla="*/ 54 h 862"/>
                <a:gd name="T68" fmla="*/ 197 w 1495"/>
                <a:gd name="T69" fmla="*/ 108 h 862"/>
                <a:gd name="T70" fmla="*/ 293 w 1495"/>
                <a:gd name="T71" fmla="*/ 161 h 862"/>
                <a:gd name="T72" fmla="*/ 388 w 1495"/>
                <a:gd name="T73" fmla="*/ 213 h 862"/>
                <a:gd name="T74" fmla="*/ 482 w 1495"/>
                <a:gd name="T75" fmla="*/ 265 h 862"/>
                <a:gd name="T76" fmla="*/ 576 w 1495"/>
                <a:gd name="T77" fmla="*/ 316 h 862"/>
                <a:gd name="T78" fmla="*/ 668 w 1495"/>
                <a:gd name="T79" fmla="*/ 367 h 862"/>
                <a:gd name="T80" fmla="*/ 761 w 1495"/>
                <a:gd name="T81" fmla="*/ 418 h 862"/>
                <a:gd name="T82" fmla="*/ 853 w 1495"/>
                <a:gd name="T83" fmla="*/ 469 h 862"/>
                <a:gd name="T84" fmla="*/ 944 w 1495"/>
                <a:gd name="T85" fmla="*/ 518 h 862"/>
                <a:gd name="T86" fmla="*/ 1035 w 1495"/>
                <a:gd name="T87" fmla="*/ 569 h 862"/>
                <a:gd name="T88" fmla="*/ 1127 w 1495"/>
                <a:gd name="T89" fmla="*/ 619 h 862"/>
                <a:gd name="T90" fmla="*/ 1219 w 1495"/>
                <a:gd name="T91" fmla="*/ 670 h 862"/>
                <a:gd name="T92" fmla="*/ 1311 w 1495"/>
                <a:gd name="T93" fmla="*/ 720 h 862"/>
                <a:gd name="T94" fmla="*/ 1402 w 1495"/>
                <a:gd name="T95" fmla="*/ 771 h 862"/>
                <a:gd name="T96" fmla="*/ 1495 w 1495"/>
                <a:gd name="T97" fmla="*/ 82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95" h="862">
                  <a:moveTo>
                    <a:pt x="1495" y="822"/>
                  </a:moveTo>
                  <a:lnTo>
                    <a:pt x="1440" y="835"/>
                  </a:lnTo>
                  <a:lnTo>
                    <a:pt x="1386" y="845"/>
                  </a:lnTo>
                  <a:lnTo>
                    <a:pt x="1332" y="852"/>
                  </a:lnTo>
                  <a:lnTo>
                    <a:pt x="1279" y="859"/>
                  </a:lnTo>
                  <a:lnTo>
                    <a:pt x="1226" y="861"/>
                  </a:lnTo>
                  <a:lnTo>
                    <a:pt x="1176" y="862"/>
                  </a:lnTo>
                  <a:lnTo>
                    <a:pt x="1124" y="861"/>
                  </a:lnTo>
                  <a:lnTo>
                    <a:pt x="1074" y="856"/>
                  </a:lnTo>
                  <a:lnTo>
                    <a:pt x="1024" y="850"/>
                  </a:lnTo>
                  <a:lnTo>
                    <a:pt x="975" y="841"/>
                  </a:lnTo>
                  <a:lnTo>
                    <a:pt x="926" y="829"/>
                  </a:lnTo>
                  <a:lnTo>
                    <a:pt x="879" y="815"/>
                  </a:lnTo>
                  <a:lnTo>
                    <a:pt x="831" y="799"/>
                  </a:lnTo>
                  <a:lnTo>
                    <a:pt x="783" y="781"/>
                  </a:lnTo>
                  <a:lnTo>
                    <a:pt x="737" y="759"/>
                  </a:lnTo>
                  <a:lnTo>
                    <a:pt x="692" y="736"/>
                  </a:lnTo>
                  <a:lnTo>
                    <a:pt x="645" y="709"/>
                  </a:lnTo>
                  <a:lnTo>
                    <a:pt x="600" y="680"/>
                  </a:lnTo>
                  <a:lnTo>
                    <a:pt x="556" y="649"/>
                  </a:lnTo>
                  <a:lnTo>
                    <a:pt x="511" y="615"/>
                  </a:lnTo>
                  <a:lnTo>
                    <a:pt x="467" y="578"/>
                  </a:lnTo>
                  <a:lnTo>
                    <a:pt x="424" y="539"/>
                  </a:lnTo>
                  <a:lnTo>
                    <a:pt x="379" y="497"/>
                  </a:lnTo>
                  <a:lnTo>
                    <a:pt x="337" y="453"/>
                  </a:lnTo>
                  <a:lnTo>
                    <a:pt x="294" y="405"/>
                  </a:lnTo>
                  <a:lnTo>
                    <a:pt x="251" y="355"/>
                  </a:lnTo>
                  <a:lnTo>
                    <a:pt x="209" y="302"/>
                  </a:lnTo>
                  <a:lnTo>
                    <a:pt x="167" y="247"/>
                  </a:lnTo>
                  <a:lnTo>
                    <a:pt x="125" y="190"/>
                  </a:lnTo>
                  <a:lnTo>
                    <a:pt x="84" y="130"/>
                  </a:lnTo>
                  <a:lnTo>
                    <a:pt x="41" y="66"/>
                  </a:lnTo>
                  <a:lnTo>
                    <a:pt x="0" y="0"/>
                  </a:lnTo>
                  <a:lnTo>
                    <a:pt x="99" y="54"/>
                  </a:lnTo>
                  <a:lnTo>
                    <a:pt x="197" y="108"/>
                  </a:lnTo>
                  <a:lnTo>
                    <a:pt x="293" y="161"/>
                  </a:lnTo>
                  <a:lnTo>
                    <a:pt x="388" y="213"/>
                  </a:lnTo>
                  <a:lnTo>
                    <a:pt x="482" y="265"/>
                  </a:lnTo>
                  <a:lnTo>
                    <a:pt x="576" y="316"/>
                  </a:lnTo>
                  <a:lnTo>
                    <a:pt x="668" y="367"/>
                  </a:lnTo>
                  <a:lnTo>
                    <a:pt x="761" y="418"/>
                  </a:lnTo>
                  <a:lnTo>
                    <a:pt x="853" y="469"/>
                  </a:lnTo>
                  <a:lnTo>
                    <a:pt x="944" y="518"/>
                  </a:lnTo>
                  <a:lnTo>
                    <a:pt x="1035" y="569"/>
                  </a:lnTo>
                  <a:lnTo>
                    <a:pt x="1127" y="619"/>
                  </a:lnTo>
                  <a:lnTo>
                    <a:pt x="1219" y="670"/>
                  </a:lnTo>
                  <a:lnTo>
                    <a:pt x="1311" y="720"/>
                  </a:lnTo>
                  <a:lnTo>
                    <a:pt x="1402" y="771"/>
                  </a:lnTo>
                  <a:lnTo>
                    <a:pt x="1495" y="8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73FF4BFE-A5D4-42E3-82A9-E466C7CDABC0}"/>
              </a:ext>
            </a:extLst>
          </p:cNvPr>
          <p:cNvSpPr>
            <a:spLocks noGrp="1"/>
          </p:cNvSpPr>
          <p:nvPr>
            <p:ph idx="1"/>
          </p:nvPr>
        </p:nvSpPr>
        <p:spPr>
          <a:xfrm>
            <a:off x="677863" y="1542835"/>
            <a:ext cx="10875355" cy="4351338"/>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8F12601-11BB-4C9D-A51A-98909FB3781A}"/>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a:t>Slide: </a:t>
            </a:r>
            <a:fld id="{6F5AE5E8-1B4C-452D-8F0B-727DC85466D1}" type="slidenum">
              <a:rPr lang="en-GB" smtClean="0"/>
              <a:pPr/>
              <a:t>‹#›</a:t>
            </a:fld>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Footer Placeholder 4">
            <a:extLst>
              <a:ext uri="{FF2B5EF4-FFF2-40B4-BE49-F238E27FC236}">
                <a16:creationId xmlns:a16="http://schemas.microsoft.com/office/drawing/2014/main" id="{63EBE7CE-A94E-4695-A27C-6A9B8792AC27}"/>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Tree>
    <p:extLst>
      <p:ext uri="{BB962C8B-B14F-4D97-AF65-F5344CB8AC3E}">
        <p14:creationId xmlns:p14="http://schemas.microsoft.com/office/powerpoint/2010/main" val="130386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nd sub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73FF4BFE-A5D4-42E3-82A9-E466C7CDABC0}"/>
              </a:ext>
            </a:extLst>
          </p:cNvPr>
          <p:cNvSpPr>
            <a:spLocks noGrp="1"/>
          </p:cNvSpPr>
          <p:nvPr>
            <p:ph idx="1"/>
          </p:nvPr>
        </p:nvSpPr>
        <p:spPr>
          <a:xfrm>
            <a:off x="677863" y="1542835"/>
            <a:ext cx="11004941" cy="4351338"/>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54EFB9EE-0218-4074-9BA4-D1B12C1D2938}"/>
              </a:ext>
            </a:extLst>
          </p:cNvPr>
          <p:cNvSpPr>
            <a:spLocks noGrp="1"/>
          </p:cNvSpPr>
          <p:nvPr>
            <p:ph type="body" sz="quarter" idx="13" hasCustomPrompt="1"/>
          </p:nvPr>
        </p:nvSpPr>
        <p:spPr>
          <a:xfrm>
            <a:off x="0" y="959476"/>
            <a:ext cx="12192000" cy="30008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4000" rIns="216000" rtlCol="0" anchor="ctr">
            <a:spAutoFit/>
          </a:bodyPr>
          <a:lstStyle>
            <a:lvl1pPr marL="0" indent="0">
              <a:buNone/>
              <a:defRPr lang="en-GB" sz="1500" cap="all" baseline="0" dirty="0">
                <a:solidFill>
                  <a:schemeClr val="lt1"/>
                </a:solidFill>
                <a:latin typeface="+mj-lt"/>
              </a:defRPr>
            </a:lvl1pPr>
          </a:lstStyle>
          <a:p>
            <a:pPr marL="0" lvl="0"/>
            <a:r>
              <a:rPr lang="en-US" dirty="0"/>
              <a:t>Sub Header</a:t>
            </a:r>
            <a:endParaRPr lang="en-GB" dirty="0"/>
          </a:p>
        </p:txBody>
      </p:sp>
      <p:sp>
        <p:nvSpPr>
          <p:cNvPr id="28" name="Slide Number Placeholder 5">
            <a:extLst>
              <a:ext uri="{FF2B5EF4-FFF2-40B4-BE49-F238E27FC236}">
                <a16:creationId xmlns:a16="http://schemas.microsoft.com/office/drawing/2014/main" id="{1B9684F4-6E55-4F88-8428-17CBF777EF38}"/>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a:t>Slide: </a:t>
            </a:r>
            <a:fld id="{6F5AE5E8-1B4C-452D-8F0B-727DC85466D1}" type="slidenum">
              <a:rPr lang="en-GB" smtClean="0"/>
              <a:pPr/>
              <a:t>‹#›</a:t>
            </a:fld>
            <a:endParaRPr lang="en-GB" dirty="0"/>
          </a:p>
        </p:txBody>
      </p:sp>
      <p:sp>
        <p:nvSpPr>
          <p:cNvPr id="25" name="Footer Placeholder 4">
            <a:extLst>
              <a:ext uri="{FF2B5EF4-FFF2-40B4-BE49-F238E27FC236}">
                <a16:creationId xmlns:a16="http://schemas.microsoft.com/office/drawing/2014/main" id="{C6625D09-2C82-406E-9C55-D0B07D8DE60D}"/>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Tree>
    <p:extLst>
      <p:ext uri="{BB962C8B-B14F-4D97-AF65-F5344CB8AC3E}">
        <p14:creationId xmlns:p14="http://schemas.microsoft.com/office/powerpoint/2010/main" val="226528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73FF4BFE-A5D4-42E3-82A9-E466C7CDABC0}"/>
              </a:ext>
            </a:extLst>
          </p:cNvPr>
          <p:cNvSpPr>
            <a:spLocks noGrp="1"/>
          </p:cNvSpPr>
          <p:nvPr>
            <p:ph idx="1"/>
          </p:nvPr>
        </p:nvSpPr>
        <p:spPr>
          <a:xfrm>
            <a:off x="677863" y="1542835"/>
            <a:ext cx="5252289" cy="4351338"/>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8F12601-11BB-4C9D-A51A-98909FB3781A}"/>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a:t>Slide: </a:t>
            </a:r>
            <a:fld id="{6F5AE5E8-1B4C-452D-8F0B-727DC85466D1}" type="slidenum">
              <a:rPr lang="en-GB" smtClean="0"/>
              <a:pPr/>
              <a:t>‹#›</a:t>
            </a:fld>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F0061837-8E5A-4C94-AEFF-59005E5026D4}"/>
              </a:ext>
            </a:extLst>
          </p:cNvPr>
          <p:cNvSpPr>
            <a:spLocks noGrp="1"/>
          </p:cNvSpPr>
          <p:nvPr>
            <p:ph idx="13"/>
          </p:nvPr>
        </p:nvSpPr>
        <p:spPr>
          <a:xfrm>
            <a:off x="6261850" y="1542835"/>
            <a:ext cx="5356410" cy="4351338"/>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Footer Placeholder 4">
            <a:extLst>
              <a:ext uri="{FF2B5EF4-FFF2-40B4-BE49-F238E27FC236}">
                <a16:creationId xmlns:a16="http://schemas.microsoft.com/office/drawing/2014/main" id="{73D3537C-D650-4490-9763-B47FDECFB67A}"/>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Tree>
    <p:extLst>
      <p:ext uri="{BB962C8B-B14F-4D97-AF65-F5344CB8AC3E}">
        <p14:creationId xmlns:p14="http://schemas.microsoft.com/office/powerpoint/2010/main" val="80356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73FF4BFE-A5D4-42E3-82A9-E466C7CDABC0}"/>
              </a:ext>
            </a:extLst>
          </p:cNvPr>
          <p:cNvSpPr>
            <a:spLocks noGrp="1"/>
          </p:cNvSpPr>
          <p:nvPr>
            <p:ph idx="1"/>
          </p:nvPr>
        </p:nvSpPr>
        <p:spPr>
          <a:xfrm>
            <a:off x="677864" y="1542835"/>
            <a:ext cx="2569637" cy="4351338"/>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8F12601-11BB-4C9D-A51A-98909FB3781A}"/>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a:t>Slide: </a:t>
            </a:r>
            <a:fld id="{6F5AE5E8-1B4C-452D-8F0B-727DC85466D1}" type="slidenum">
              <a:rPr lang="en-GB" smtClean="0"/>
              <a:pPr/>
              <a:t>‹#›</a:t>
            </a:fld>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CEEB731D-C63B-447C-ABA2-5D3E7DBACCB9}"/>
              </a:ext>
            </a:extLst>
          </p:cNvPr>
          <p:cNvSpPr>
            <a:spLocks noGrp="1"/>
          </p:cNvSpPr>
          <p:nvPr>
            <p:ph idx="13"/>
          </p:nvPr>
        </p:nvSpPr>
        <p:spPr>
          <a:xfrm>
            <a:off x="3457158" y="1542835"/>
            <a:ext cx="2569637" cy="4351338"/>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Content Placeholder 2">
            <a:extLst>
              <a:ext uri="{FF2B5EF4-FFF2-40B4-BE49-F238E27FC236}">
                <a16:creationId xmlns:a16="http://schemas.microsoft.com/office/drawing/2014/main" id="{BDD58A63-E899-46BE-A8AC-055A28ECA32E}"/>
              </a:ext>
            </a:extLst>
          </p:cNvPr>
          <p:cNvSpPr>
            <a:spLocks noGrp="1"/>
          </p:cNvSpPr>
          <p:nvPr>
            <p:ph idx="14"/>
          </p:nvPr>
        </p:nvSpPr>
        <p:spPr>
          <a:xfrm>
            <a:off x="6236452" y="1542835"/>
            <a:ext cx="2569637" cy="4351338"/>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Content Placeholder 2">
            <a:extLst>
              <a:ext uri="{FF2B5EF4-FFF2-40B4-BE49-F238E27FC236}">
                <a16:creationId xmlns:a16="http://schemas.microsoft.com/office/drawing/2014/main" id="{C8FE19B0-2A36-40E2-9F5A-A16E7CFB12F5}"/>
              </a:ext>
            </a:extLst>
          </p:cNvPr>
          <p:cNvSpPr>
            <a:spLocks noGrp="1"/>
          </p:cNvSpPr>
          <p:nvPr>
            <p:ph idx="15"/>
          </p:nvPr>
        </p:nvSpPr>
        <p:spPr>
          <a:xfrm>
            <a:off x="9015746" y="1542835"/>
            <a:ext cx="2569637" cy="4351338"/>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Footer Placeholder 4">
            <a:extLst>
              <a:ext uri="{FF2B5EF4-FFF2-40B4-BE49-F238E27FC236}">
                <a16:creationId xmlns:a16="http://schemas.microsoft.com/office/drawing/2014/main" id="{5566452D-1F84-4C2F-A69C-6D95AF8813E2}"/>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Tree>
    <p:extLst>
      <p:ext uri="{BB962C8B-B14F-4D97-AF65-F5344CB8AC3E}">
        <p14:creationId xmlns:p14="http://schemas.microsoft.com/office/powerpoint/2010/main" val="428036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F94E-058F-4A6D-9BB8-C251DE0940E6}"/>
              </a:ext>
            </a:extLst>
          </p:cNvPr>
          <p:cNvSpPr>
            <a:spLocks noGrp="1"/>
          </p:cNvSpPr>
          <p:nvPr>
            <p:ph type="title"/>
          </p:nvPr>
        </p:nvSpPr>
        <p:spPr>
          <a:xfrm>
            <a:off x="-1" y="1"/>
            <a:ext cx="10403135" cy="959475"/>
          </a:xfrm>
          <a:prstGeom prst="rect">
            <a:avLst/>
          </a:prstGeom>
        </p:spPr>
        <p:txBody>
          <a:bodyPr vert="horz" wrap="none" lIns="684000" tIns="45720" rIns="684000" bIns="45720" rtlCol="0" anchor="b">
            <a:normAutofit/>
          </a:bodyPr>
          <a:lstStyle>
            <a:lvl1pPr>
              <a:defRPr lang="en-GB" sz="2800" cap="all" spc="-20" baseline="0">
                <a:solidFill>
                  <a:schemeClr val="bg2"/>
                </a:solidFill>
              </a:defRPr>
            </a:lvl1pPr>
          </a:lstStyle>
          <a:p>
            <a:pPr marL="0"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73FF4BFE-A5D4-42E3-82A9-E466C7CDABC0}"/>
              </a:ext>
            </a:extLst>
          </p:cNvPr>
          <p:cNvSpPr>
            <a:spLocks noGrp="1"/>
          </p:cNvSpPr>
          <p:nvPr>
            <p:ph idx="1"/>
          </p:nvPr>
        </p:nvSpPr>
        <p:spPr>
          <a:xfrm>
            <a:off x="677864" y="2719140"/>
            <a:ext cx="2569637" cy="3483397"/>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8F12601-11BB-4C9D-A51A-98909FB3781A}"/>
              </a:ext>
            </a:extLst>
          </p:cNvPr>
          <p:cNvSpPr>
            <a:spLocks noGrp="1"/>
          </p:cNvSpPr>
          <p:nvPr>
            <p:ph type="sldNum" sz="quarter" idx="12"/>
          </p:nvPr>
        </p:nvSpPr>
        <p:spPr>
          <a:xfrm>
            <a:off x="1" y="6444755"/>
            <a:ext cx="1335640" cy="230831"/>
          </a:xfrm>
          <a:prstGeom prst="rect">
            <a:avLst/>
          </a:prstGeom>
          <a:solidFill>
            <a:schemeClr val="tx1">
              <a:lumMod val="50000"/>
              <a:lumOff val="50000"/>
            </a:schemeClr>
          </a:solidFill>
        </p:spPr>
        <p:txBody>
          <a:bodyPr wrap="none" lIns="684000" rIns="180000"/>
          <a:lstStyle>
            <a:lvl1pPr algn="l">
              <a:defRPr sz="1000">
                <a:solidFill>
                  <a:schemeClr val="bg1"/>
                </a:solidFill>
                <a:latin typeface="+mj-lt"/>
              </a:defRPr>
            </a:lvl1pPr>
          </a:lstStyle>
          <a:p>
            <a:r>
              <a:rPr lang="en-GB"/>
              <a:t>Slide: </a:t>
            </a:r>
            <a:fld id="{6F5AE5E8-1B4C-452D-8F0B-727DC85466D1}" type="slidenum">
              <a:rPr lang="en-GB" smtClean="0"/>
              <a:pPr/>
              <a:t>‹#›</a:t>
            </a:fld>
            <a:endParaRPr lang="en-GB" dirty="0"/>
          </a:p>
        </p:txBody>
      </p:sp>
      <p:sp>
        <p:nvSpPr>
          <p:cNvPr id="9" name="Freeform 5">
            <a:extLst>
              <a:ext uri="{FF2B5EF4-FFF2-40B4-BE49-F238E27FC236}">
                <a16:creationId xmlns:a16="http://schemas.microsoft.com/office/drawing/2014/main" id="{5F7A761A-B6D7-4685-9107-475BE759084E}"/>
              </a:ext>
            </a:extLst>
          </p:cNvPr>
          <p:cNvSpPr>
            <a:spLocks/>
          </p:cNvSpPr>
          <p:nvPr/>
        </p:nvSpPr>
        <p:spPr bwMode="auto">
          <a:xfrm>
            <a:off x="10367493" y="494201"/>
            <a:ext cx="304255" cy="198200"/>
          </a:xfrm>
          <a:custGeom>
            <a:avLst/>
            <a:gdLst>
              <a:gd name="T0" fmla="*/ 4203 w 4204"/>
              <a:gd name="T1" fmla="*/ 5 h 2735"/>
              <a:gd name="T2" fmla="*/ 4202 w 4204"/>
              <a:gd name="T3" fmla="*/ 12 h 2735"/>
              <a:gd name="T4" fmla="*/ 4195 w 4204"/>
              <a:gd name="T5" fmla="*/ 20 h 2735"/>
              <a:gd name="T6" fmla="*/ 4183 w 4204"/>
              <a:gd name="T7" fmla="*/ 25 h 2735"/>
              <a:gd name="T8" fmla="*/ 4138 w 4204"/>
              <a:gd name="T9" fmla="*/ 39 h 2735"/>
              <a:gd name="T10" fmla="*/ 3978 w 4204"/>
              <a:gd name="T11" fmla="*/ 96 h 2735"/>
              <a:gd name="T12" fmla="*/ 3738 w 4204"/>
              <a:gd name="T13" fmla="*/ 193 h 2735"/>
              <a:gd name="T14" fmla="*/ 3559 w 4204"/>
              <a:gd name="T15" fmla="*/ 271 h 2735"/>
              <a:gd name="T16" fmla="*/ 3441 w 4204"/>
              <a:gd name="T17" fmla="*/ 324 h 2735"/>
              <a:gd name="T18" fmla="*/ 3326 w 4204"/>
              <a:gd name="T19" fmla="*/ 380 h 2735"/>
              <a:gd name="T20" fmla="*/ 3211 w 4204"/>
              <a:gd name="T21" fmla="*/ 438 h 2735"/>
              <a:gd name="T22" fmla="*/ 3099 w 4204"/>
              <a:gd name="T23" fmla="*/ 498 h 2735"/>
              <a:gd name="T24" fmla="*/ 2988 w 4204"/>
              <a:gd name="T25" fmla="*/ 559 h 2735"/>
              <a:gd name="T26" fmla="*/ 2881 w 4204"/>
              <a:gd name="T27" fmla="*/ 624 h 2735"/>
              <a:gd name="T28" fmla="*/ 2775 w 4204"/>
              <a:gd name="T29" fmla="*/ 690 h 2735"/>
              <a:gd name="T30" fmla="*/ 2672 w 4204"/>
              <a:gd name="T31" fmla="*/ 758 h 2735"/>
              <a:gd name="T32" fmla="*/ 2572 w 4204"/>
              <a:gd name="T33" fmla="*/ 827 h 2735"/>
              <a:gd name="T34" fmla="*/ 2476 w 4204"/>
              <a:gd name="T35" fmla="*/ 900 h 2735"/>
              <a:gd name="T36" fmla="*/ 2382 w 4204"/>
              <a:gd name="T37" fmla="*/ 974 h 2735"/>
              <a:gd name="T38" fmla="*/ 2287 w 4204"/>
              <a:gd name="T39" fmla="*/ 1054 h 2735"/>
              <a:gd name="T40" fmla="*/ 2192 w 4204"/>
              <a:gd name="T41" fmla="*/ 1140 h 2735"/>
              <a:gd name="T42" fmla="*/ 2099 w 4204"/>
              <a:gd name="T43" fmla="*/ 1229 h 2735"/>
              <a:gd name="T44" fmla="*/ 2009 w 4204"/>
              <a:gd name="T45" fmla="*/ 1321 h 2735"/>
              <a:gd name="T46" fmla="*/ 1922 w 4204"/>
              <a:gd name="T47" fmla="*/ 1415 h 2735"/>
              <a:gd name="T48" fmla="*/ 1838 w 4204"/>
              <a:gd name="T49" fmla="*/ 1513 h 2735"/>
              <a:gd name="T50" fmla="*/ 1757 w 4204"/>
              <a:gd name="T51" fmla="*/ 1614 h 2735"/>
              <a:gd name="T52" fmla="*/ 1678 w 4204"/>
              <a:gd name="T53" fmla="*/ 1716 h 2735"/>
              <a:gd name="T54" fmla="*/ 1603 w 4204"/>
              <a:gd name="T55" fmla="*/ 1824 h 2735"/>
              <a:gd name="T56" fmla="*/ 1532 w 4204"/>
              <a:gd name="T57" fmla="*/ 1934 h 2735"/>
              <a:gd name="T58" fmla="*/ 1464 w 4204"/>
              <a:gd name="T59" fmla="*/ 2047 h 2735"/>
              <a:gd name="T60" fmla="*/ 1399 w 4204"/>
              <a:gd name="T61" fmla="*/ 2164 h 2735"/>
              <a:gd name="T62" fmla="*/ 1338 w 4204"/>
              <a:gd name="T63" fmla="*/ 2284 h 2735"/>
              <a:gd name="T64" fmla="*/ 1280 w 4204"/>
              <a:gd name="T65" fmla="*/ 2408 h 2735"/>
              <a:gd name="T66" fmla="*/ 1226 w 4204"/>
              <a:gd name="T67" fmla="*/ 2536 h 2735"/>
              <a:gd name="T68" fmla="*/ 1177 w 4204"/>
              <a:gd name="T69" fmla="*/ 2668 h 2735"/>
              <a:gd name="T70" fmla="*/ 0 w 4204"/>
              <a:gd name="T71" fmla="*/ 2735 h 2735"/>
              <a:gd name="T72" fmla="*/ 116 w 4204"/>
              <a:gd name="T73" fmla="*/ 2568 h 2735"/>
              <a:gd name="T74" fmla="*/ 236 w 4204"/>
              <a:gd name="T75" fmla="*/ 2405 h 2735"/>
              <a:gd name="T76" fmla="*/ 364 w 4204"/>
              <a:gd name="T77" fmla="*/ 2246 h 2735"/>
              <a:gd name="T78" fmla="*/ 496 w 4204"/>
              <a:gd name="T79" fmla="*/ 2090 h 2735"/>
              <a:gd name="T80" fmla="*/ 634 w 4204"/>
              <a:gd name="T81" fmla="*/ 1940 h 2735"/>
              <a:gd name="T82" fmla="*/ 778 w 4204"/>
              <a:gd name="T83" fmla="*/ 1793 h 2735"/>
              <a:gd name="T84" fmla="*/ 927 w 4204"/>
              <a:gd name="T85" fmla="*/ 1651 h 2735"/>
              <a:gd name="T86" fmla="*/ 1081 w 4204"/>
              <a:gd name="T87" fmla="*/ 1514 h 2735"/>
              <a:gd name="T88" fmla="*/ 1240 w 4204"/>
              <a:gd name="T89" fmla="*/ 1382 h 2735"/>
              <a:gd name="T90" fmla="*/ 1404 w 4204"/>
              <a:gd name="T91" fmla="*/ 1253 h 2735"/>
              <a:gd name="T92" fmla="*/ 1573 w 4204"/>
              <a:gd name="T93" fmla="*/ 1132 h 2735"/>
              <a:gd name="T94" fmla="*/ 1746 w 4204"/>
              <a:gd name="T95" fmla="*/ 1014 h 2735"/>
              <a:gd name="T96" fmla="*/ 1925 w 4204"/>
              <a:gd name="T97" fmla="*/ 903 h 2735"/>
              <a:gd name="T98" fmla="*/ 2108 w 4204"/>
              <a:gd name="T99" fmla="*/ 797 h 2735"/>
              <a:gd name="T100" fmla="*/ 2295 w 4204"/>
              <a:gd name="T101" fmla="*/ 696 h 2735"/>
              <a:gd name="T102" fmla="*/ 2486 w 4204"/>
              <a:gd name="T103" fmla="*/ 601 h 2735"/>
              <a:gd name="T104" fmla="*/ 2684 w 4204"/>
              <a:gd name="T105" fmla="*/ 511 h 2735"/>
              <a:gd name="T106" fmla="*/ 2884 w 4204"/>
              <a:gd name="T107" fmla="*/ 425 h 2735"/>
              <a:gd name="T108" fmla="*/ 3089 w 4204"/>
              <a:gd name="T109" fmla="*/ 343 h 2735"/>
              <a:gd name="T110" fmla="*/ 3297 w 4204"/>
              <a:gd name="T111" fmla="*/ 265 h 2735"/>
              <a:gd name="T112" fmla="*/ 3512 w 4204"/>
              <a:gd name="T113" fmla="*/ 192 h 2735"/>
              <a:gd name="T114" fmla="*/ 3731 w 4204"/>
              <a:gd name="T115" fmla="*/ 124 h 2735"/>
              <a:gd name="T116" fmla="*/ 3957 w 4204"/>
              <a:gd name="T117" fmla="*/ 60 h 2735"/>
              <a:gd name="T118" fmla="*/ 4190 w 4204"/>
              <a:gd name="T119"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2735">
                <a:moveTo>
                  <a:pt x="4200" y="0"/>
                </a:moveTo>
                <a:lnTo>
                  <a:pt x="4203" y="5"/>
                </a:lnTo>
                <a:lnTo>
                  <a:pt x="4204" y="9"/>
                </a:lnTo>
                <a:lnTo>
                  <a:pt x="4202" y="12"/>
                </a:lnTo>
                <a:lnTo>
                  <a:pt x="4200" y="17"/>
                </a:lnTo>
                <a:lnTo>
                  <a:pt x="4195" y="20"/>
                </a:lnTo>
                <a:lnTo>
                  <a:pt x="4189" y="23"/>
                </a:lnTo>
                <a:lnTo>
                  <a:pt x="4183" y="25"/>
                </a:lnTo>
                <a:lnTo>
                  <a:pt x="4175" y="28"/>
                </a:lnTo>
                <a:lnTo>
                  <a:pt x="4138" y="39"/>
                </a:lnTo>
                <a:lnTo>
                  <a:pt x="4100" y="50"/>
                </a:lnTo>
                <a:lnTo>
                  <a:pt x="3978" y="96"/>
                </a:lnTo>
                <a:lnTo>
                  <a:pt x="3857" y="144"/>
                </a:lnTo>
                <a:lnTo>
                  <a:pt x="3738" y="193"/>
                </a:lnTo>
                <a:lnTo>
                  <a:pt x="3618" y="244"/>
                </a:lnTo>
                <a:lnTo>
                  <a:pt x="3559" y="271"/>
                </a:lnTo>
                <a:lnTo>
                  <a:pt x="3500" y="297"/>
                </a:lnTo>
                <a:lnTo>
                  <a:pt x="3441" y="324"/>
                </a:lnTo>
                <a:lnTo>
                  <a:pt x="3383" y="353"/>
                </a:lnTo>
                <a:lnTo>
                  <a:pt x="3326" y="380"/>
                </a:lnTo>
                <a:lnTo>
                  <a:pt x="3268" y="409"/>
                </a:lnTo>
                <a:lnTo>
                  <a:pt x="3211" y="438"/>
                </a:lnTo>
                <a:lnTo>
                  <a:pt x="3155" y="468"/>
                </a:lnTo>
                <a:lnTo>
                  <a:pt x="3099" y="498"/>
                </a:lnTo>
                <a:lnTo>
                  <a:pt x="3044" y="529"/>
                </a:lnTo>
                <a:lnTo>
                  <a:pt x="2988" y="559"/>
                </a:lnTo>
                <a:lnTo>
                  <a:pt x="2935" y="591"/>
                </a:lnTo>
                <a:lnTo>
                  <a:pt x="2881" y="624"/>
                </a:lnTo>
                <a:lnTo>
                  <a:pt x="2828" y="656"/>
                </a:lnTo>
                <a:lnTo>
                  <a:pt x="2775" y="690"/>
                </a:lnTo>
                <a:lnTo>
                  <a:pt x="2724" y="723"/>
                </a:lnTo>
                <a:lnTo>
                  <a:pt x="2672" y="758"/>
                </a:lnTo>
                <a:lnTo>
                  <a:pt x="2622" y="793"/>
                </a:lnTo>
                <a:lnTo>
                  <a:pt x="2572" y="827"/>
                </a:lnTo>
                <a:lnTo>
                  <a:pt x="2524" y="863"/>
                </a:lnTo>
                <a:lnTo>
                  <a:pt x="2476" y="900"/>
                </a:lnTo>
                <a:lnTo>
                  <a:pt x="2428" y="936"/>
                </a:lnTo>
                <a:lnTo>
                  <a:pt x="2382" y="974"/>
                </a:lnTo>
                <a:lnTo>
                  <a:pt x="2336" y="1012"/>
                </a:lnTo>
                <a:lnTo>
                  <a:pt x="2287" y="1054"/>
                </a:lnTo>
                <a:lnTo>
                  <a:pt x="2239" y="1097"/>
                </a:lnTo>
                <a:lnTo>
                  <a:pt x="2192" y="1140"/>
                </a:lnTo>
                <a:lnTo>
                  <a:pt x="2146" y="1184"/>
                </a:lnTo>
                <a:lnTo>
                  <a:pt x="2099" y="1229"/>
                </a:lnTo>
                <a:lnTo>
                  <a:pt x="2054" y="1274"/>
                </a:lnTo>
                <a:lnTo>
                  <a:pt x="2009" y="1321"/>
                </a:lnTo>
                <a:lnTo>
                  <a:pt x="1965" y="1368"/>
                </a:lnTo>
                <a:lnTo>
                  <a:pt x="1922" y="1415"/>
                </a:lnTo>
                <a:lnTo>
                  <a:pt x="1880" y="1463"/>
                </a:lnTo>
                <a:lnTo>
                  <a:pt x="1838" y="1513"/>
                </a:lnTo>
                <a:lnTo>
                  <a:pt x="1797" y="1563"/>
                </a:lnTo>
                <a:lnTo>
                  <a:pt x="1757" y="1614"/>
                </a:lnTo>
                <a:lnTo>
                  <a:pt x="1717" y="1665"/>
                </a:lnTo>
                <a:lnTo>
                  <a:pt x="1678" y="1716"/>
                </a:lnTo>
                <a:lnTo>
                  <a:pt x="1640" y="1770"/>
                </a:lnTo>
                <a:lnTo>
                  <a:pt x="1603" y="1824"/>
                </a:lnTo>
                <a:lnTo>
                  <a:pt x="1568" y="1878"/>
                </a:lnTo>
                <a:lnTo>
                  <a:pt x="1532" y="1934"/>
                </a:lnTo>
                <a:lnTo>
                  <a:pt x="1497" y="1990"/>
                </a:lnTo>
                <a:lnTo>
                  <a:pt x="1464" y="2047"/>
                </a:lnTo>
                <a:lnTo>
                  <a:pt x="1431" y="2105"/>
                </a:lnTo>
                <a:lnTo>
                  <a:pt x="1399" y="2164"/>
                </a:lnTo>
                <a:lnTo>
                  <a:pt x="1368" y="2224"/>
                </a:lnTo>
                <a:lnTo>
                  <a:pt x="1338" y="2284"/>
                </a:lnTo>
                <a:lnTo>
                  <a:pt x="1308" y="2346"/>
                </a:lnTo>
                <a:lnTo>
                  <a:pt x="1280" y="2408"/>
                </a:lnTo>
                <a:lnTo>
                  <a:pt x="1252" y="2472"/>
                </a:lnTo>
                <a:lnTo>
                  <a:pt x="1226" y="2536"/>
                </a:lnTo>
                <a:lnTo>
                  <a:pt x="1201" y="2602"/>
                </a:lnTo>
                <a:lnTo>
                  <a:pt x="1177" y="2668"/>
                </a:lnTo>
                <a:lnTo>
                  <a:pt x="1153" y="2735"/>
                </a:lnTo>
                <a:lnTo>
                  <a:pt x="0" y="2735"/>
                </a:lnTo>
                <a:lnTo>
                  <a:pt x="57" y="2651"/>
                </a:lnTo>
                <a:lnTo>
                  <a:pt x="116" y="2568"/>
                </a:lnTo>
                <a:lnTo>
                  <a:pt x="175" y="2486"/>
                </a:lnTo>
                <a:lnTo>
                  <a:pt x="236" y="2405"/>
                </a:lnTo>
                <a:lnTo>
                  <a:pt x="299" y="2325"/>
                </a:lnTo>
                <a:lnTo>
                  <a:pt x="364" y="2246"/>
                </a:lnTo>
                <a:lnTo>
                  <a:pt x="429" y="2168"/>
                </a:lnTo>
                <a:lnTo>
                  <a:pt x="496" y="2090"/>
                </a:lnTo>
                <a:lnTo>
                  <a:pt x="564" y="2015"/>
                </a:lnTo>
                <a:lnTo>
                  <a:pt x="634" y="1940"/>
                </a:lnTo>
                <a:lnTo>
                  <a:pt x="705" y="1866"/>
                </a:lnTo>
                <a:lnTo>
                  <a:pt x="778" y="1793"/>
                </a:lnTo>
                <a:lnTo>
                  <a:pt x="851" y="1722"/>
                </a:lnTo>
                <a:lnTo>
                  <a:pt x="927" y="1651"/>
                </a:lnTo>
                <a:lnTo>
                  <a:pt x="1003" y="1582"/>
                </a:lnTo>
                <a:lnTo>
                  <a:pt x="1081" y="1514"/>
                </a:lnTo>
                <a:lnTo>
                  <a:pt x="1160" y="1447"/>
                </a:lnTo>
                <a:lnTo>
                  <a:pt x="1240" y="1382"/>
                </a:lnTo>
                <a:lnTo>
                  <a:pt x="1322" y="1316"/>
                </a:lnTo>
                <a:lnTo>
                  <a:pt x="1404" y="1253"/>
                </a:lnTo>
                <a:lnTo>
                  <a:pt x="1488" y="1192"/>
                </a:lnTo>
                <a:lnTo>
                  <a:pt x="1573" y="1132"/>
                </a:lnTo>
                <a:lnTo>
                  <a:pt x="1659" y="1072"/>
                </a:lnTo>
                <a:lnTo>
                  <a:pt x="1746" y="1014"/>
                </a:lnTo>
                <a:lnTo>
                  <a:pt x="1836" y="957"/>
                </a:lnTo>
                <a:lnTo>
                  <a:pt x="1925" y="903"/>
                </a:lnTo>
                <a:lnTo>
                  <a:pt x="2016" y="849"/>
                </a:lnTo>
                <a:lnTo>
                  <a:pt x="2108" y="797"/>
                </a:lnTo>
                <a:lnTo>
                  <a:pt x="2201" y="745"/>
                </a:lnTo>
                <a:lnTo>
                  <a:pt x="2295" y="696"/>
                </a:lnTo>
                <a:lnTo>
                  <a:pt x="2390" y="648"/>
                </a:lnTo>
                <a:lnTo>
                  <a:pt x="2486" y="601"/>
                </a:lnTo>
                <a:lnTo>
                  <a:pt x="2585" y="555"/>
                </a:lnTo>
                <a:lnTo>
                  <a:pt x="2684" y="511"/>
                </a:lnTo>
                <a:lnTo>
                  <a:pt x="2783" y="467"/>
                </a:lnTo>
                <a:lnTo>
                  <a:pt x="2884" y="425"/>
                </a:lnTo>
                <a:lnTo>
                  <a:pt x="2986" y="383"/>
                </a:lnTo>
                <a:lnTo>
                  <a:pt x="3089" y="343"/>
                </a:lnTo>
                <a:lnTo>
                  <a:pt x="3192" y="303"/>
                </a:lnTo>
                <a:lnTo>
                  <a:pt x="3297" y="265"/>
                </a:lnTo>
                <a:lnTo>
                  <a:pt x="3404" y="228"/>
                </a:lnTo>
                <a:lnTo>
                  <a:pt x="3512" y="192"/>
                </a:lnTo>
                <a:lnTo>
                  <a:pt x="3621" y="157"/>
                </a:lnTo>
                <a:lnTo>
                  <a:pt x="3731" y="124"/>
                </a:lnTo>
                <a:lnTo>
                  <a:pt x="3844" y="91"/>
                </a:lnTo>
                <a:lnTo>
                  <a:pt x="3957" y="60"/>
                </a:lnTo>
                <a:lnTo>
                  <a:pt x="4073" y="29"/>
                </a:lnTo>
                <a:lnTo>
                  <a:pt x="4190" y="0"/>
                </a:lnTo>
                <a:lnTo>
                  <a:pt x="4200"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C7FDCDDA-A8FE-49A4-ADF3-F57C8FDFDF02}"/>
              </a:ext>
            </a:extLst>
          </p:cNvPr>
          <p:cNvSpPr>
            <a:spLocks/>
          </p:cNvSpPr>
          <p:nvPr/>
        </p:nvSpPr>
        <p:spPr bwMode="auto">
          <a:xfrm>
            <a:off x="10548308" y="497678"/>
            <a:ext cx="158213" cy="194723"/>
          </a:xfrm>
          <a:custGeom>
            <a:avLst/>
            <a:gdLst>
              <a:gd name="T0" fmla="*/ 2179 w 2181"/>
              <a:gd name="T1" fmla="*/ 3 h 2694"/>
              <a:gd name="T2" fmla="*/ 2180 w 2181"/>
              <a:gd name="T3" fmla="*/ 11 h 2694"/>
              <a:gd name="T4" fmla="*/ 2166 w 2181"/>
              <a:gd name="T5" fmla="*/ 21 h 2694"/>
              <a:gd name="T6" fmla="*/ 2136 w 2181"/>
              <a:gd name="T7" fmla="*/ 39 h 2694"/>
              <a:gd name="T8" fmla="*/ 2125 w 2181"/>
              <a:gd name="T9" fmla="*/ 49 h 2694"/>
              <a:gd name="T10" fmla="*/ 2025 w 2181"/>
              <a:gd name="T11" fmla="*/ 114 h 2694"/>
              <a:gd name="T12" fmla="*/ 1930 w 2181"/>
              <a:gd name="T13" fmla="*/ 184 h 2694"/>
              <a:gd name="T14" fmla="*/ 1808 w 2181"/>
              <a:gd name="T15" fmla="*/ 282 h 2694"/>
              <a:gd name="T16" fmla="*/ 1634 w 2181"/>
              <a:gd name="T17" fmla="*/ 440 h 2694"/>
              <a:gd name="T18" fmla="*/ 1498 w 2181"/>
              <a:gd name="T19" fmla="*/ 578 h 2694"/>
              <a:gd name="T20" fmla="*/ 1372 w 2181"/>
              <a:gd name="T21" fmla="*/ 734 h 2694"/>
              <a:gd name="T22" fmla="*/ 1257 w 2181"/>
              <a:gd name="T23" fmla="*/ 906 h 2694"/>
              <a:gd name="T24" fmla="*/ 1156 w 2181"/>
              <a:gd name="T25" fmla="*/ 1095 h 2694"/>
              <a:gd name="T26" fmla="*/ 1071 w 2181"/>
              <a:gd name="T27" fmla="*/ 1299 h 2694"/>
              <a:gd name="T28" fmla="*/ 1003 w 2181"/>
              <a:gd name="T29" fmla="*/ 1517 h 2694"/>
              <a:gd name="T30" fmla="*/ 955 w 2181"/>
              <a:gd name="T31" fmla="*/ 1748 h 2694"/>
              <a:gd name="T32" fmla="*/ 928 w 2181"/>
              <a:gd name="T33" fmla="*/ 1991 h 2694"/>
              <a:gd name="T34" fmla="*/ 924 w 2181"/>
              <a:gd name="T35" fmla="*/ 2247 h 2694"/>
              <a:gd name="T36" fmla="*/ 944 w 2181"/>
              <a:gd name="T37" fmla="*/ 2512 h 2694"/>
              <a:gd name="T38" fmla="*/ 1 w 2181"/>
              <a:gd name="T39" fmla="*/ 2694 h 2694"/>
              <a:gd name="T40" fmla="*/ 1 w 2181"/>
              <a:gd name="T41" fmla="*/ 2587 h 2694"/>
              <a:gd name="T42" fmla="*/ 13 w 2181"/>
              <a:gd name="T43" fmla="*/ 2482 h 2694"/>
              <a:gd name="T44" fmla="*/ 35 w 2181"/>
              <a:gd name="T45" fmla="*/ 2381 h 2694"/>
              <a:gd name="T46" fmla="*/ 62 w 2181"/>
              <a:gd name="T47" fmla="*/ 2281 h 2694"/>
              <a:gd name="T48" fmla="*/ 115 w 2181"/>
              <a:gd name="T49" fmla="*/ 2106 h 2694"/>
              <a:gd name="T50" fmla="*/ 166 w 2181"/>
              <a:gd name="T51" fmla="*/ 1965 h 2694"/>
              <a:gd name="T52" fmla="*/ 222 w 2181"/>
              <a:gd name="T53" fmla="*/ 1829 h 2694"/>
              <a:gd name="T54" fmla="*/ 287 w 2181"/>
              <a:gd name="T55" fmla="*/ 1694 h 2694"/>
              <a:gd name="T56" fmla="*/ 358 w 2181"/>
              <a:gd name="T57" fmla="*/ 1565 h 2694"/>
              <a:gd name="T58" fmla="*/ 435 w 2181"/>
              <a:gd name="T59" fmla="*/ 1439 h 2694"/>
              <a:gd name="T60" fmla="*/ 517 w 2181"/>
              <a:gd name="T61" fmla="*/ 1318 h 2694"/>
              <a:gd name="T62" fmla="*/ 603 w 2181"/>
              <a:gd name="T63" fmla="*/ 1202 h 2694"/>
              <a:gd name="T64" fmla="*/ 692 w 2181"/>
              <a:gd name="T65" fmla="*/ 1091 h 2694"/>
              <a:gd name="T66" fmla="*/ 785 w 2181"/>
              <a:gd name="T67" fmla="*/ 984 h 2694"/>
              <a:gd name="T68" fmla="*/ 880 w 2181"/>
              <a:gd name="T69" fmla="*/ 883 h 2694"/>
              <a:gd name="T70" fmla="*/ 980 w 2181"/>
              <a:gd name="T71" fmla="*/ 785 h 2694"/>
              <a:gd name="T72" fmla="*/ 1085 w 2181"/>
              <a:gd name="T73" fmla="*/ 690 h 2694"/>
              <a:gd name="T74" fmla="*/ 1193 w 2181"/>
              <a:gd name="T75" fmla="*/ 597 h 2694"/>
              <a:gd name="T76" fmla="*/ 1305 w 2181"/>
              <a:gd name="T77" fmla="*/ 509 h 2694"/>
              <a:gd name="T78" fmla="*/ 1419 w 2181"/>
              <a:gd name="T79" fmla="*/ 424 h 2694"/>
              <a:gd name="T80" fmla="*/ 1536 w 2181"/>
              <a:gd name="T81" fmla="*/ 343 h 2694"/>
              <a:gd name="T82" fmla="*/ 1657 w 2181"/>
              <a:gd name="T83" fmla="*/ 266 h 2694"/>
              <a:gd name="T84" fmla="*/ 1781 w 2181"/>
              <a:gd name="T85" fmla="*/ 193 h 2694"/>
              <a:gd name="T86" fmla="*/ 1907 w 2181"/>
              <a:gd name="T87" fmla="*/ 125 h 2694"/>
              <a:gd name="T88" fmla="*/ 2035 w 2181"/>
              <a:gd name="T89" fmla="*/ 60 h 2694"/>
              <a:gd name="T90" fmla="*/ 2166 w 2181"/>
              <a:gd name="T91" fmla="*/ 0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1" h="2694">
                <a:moveTo>
                  <a:pt x="2166" y="0"/>
                </a:moveTo>
                <a:lnTo>
                  <a:pt x="2174" y="1"/>
                </a:lnTo>
                <a:lnTo>
                  <a:pt x="2179" y="3"/>
                </a:lnTo>
                <a:lnTo>
                  <a:pt x="2181" y="5"/>
                </a:lnTo>
                <a:lnTo>
                  <a:pt x="2181" y="8"/>
                </a:lnTo>
                <a:lnTo>
                  <a:pt x="2180" y="11"/>
                </a:lnTo>
                <a:lnTo>
                  <a:pt x="2176" y="15"/>
                </a:lnTo>
                <a:lnTo>
                  <a:pt x="2171" y="18"/>
                </a:lnTo>
                <a:lnTo>
                  <a:pt x="2166" y="21"/>
                </a:lnTo>
                <a:lnTo>
                  <a:pt x="2154" y="27"/>
                </a:lnTo>
                <a:lnTo>
                  <a:pt x="2141" y="34"/>
                </a:lnTo>
                <a:lnTo>
                  <a:pt x="2136" y="39"/>
                </a:lnTo>
                <a:lnTo>
                  <a:pt x="2130" y="42"/>
                </a:lnTo>
                <a:lnTo>
                  <a:pt x="2127" y="46"/>
                </a:lnTo>
                <a:lnTo>
                  <a:pt x="2125" y="49"/>
                </a:lnTo>
                <a:lnTo>
                  <a:pt x="2092" y="70"/>
                </a:lnTo>
                <a:lnTo>
                  <a:pt x="2058" y="92"/>
                </a:lnTo>
                <a:lnTo>
                  <a:pt x="2025" y="114"/>
                </a:lnTo>
                <a:lnTo>
                  <a:pt x="1993" y="137"/>
                </a:lnTo>
                <a:lnTo>
                  <a:pt x="1961" y="160"/>
                </a:lnTo>
                <a:lnTo>
                  <a:pt x="1930" y="184"/>
                </a:lnTo>
                <a:lnTo>
                  <a:pt x="1898" y="208"/>
                </a:lnTo>
                <a:lnTo>
                  <a:pt x="1868" y="233"/>
                </a:lnTo>
                <a:lnTo>
                  <a:pt x="1808" y="282"/>
                </a:lnTo>
                <a:lnTo>
                  <a:pt x="1749" y="334"/>
                </a:lnTo>
                <a:lnTo>
                  <a:pt x="1691" y="386"/>
                </a:lnTo>
                <a:lnTo>
                  <a:pt x="1634" y="440"/>
                </a:lnTo>
                <a:lnTo>
                  <a:pt x="1588" y="484"/>
                </a:lnTo>
                <a:lnTo>
                  <a:pt x="1542" y="530"/>
                </a:lnTo>
                <a:lnTo>
                  <a:pt x="1498" y="578"/>
                </a:lnTo>
                <a:lnTo>
                  <a:pt x="1455" y="628"/>
                </a:lnTo>
                <a:lnTo>
                  <a:pt x="1413" y="680"/>
                </a:lnTo>
                <a:lnTo>
                  <a:pt x="1372" y="734"/>
                </a:lnTo>
                <a:lnTo>
                  <a:pt x="1332" y="789"/>
                </a:lnTo>
                <a:lnTo>
                  <a:pt x="1294" y="847"/>
                </a:lnTo>
                <a:lnTo>
                  <a:pt x="1257" y="906"/>
                </a:lnTo>
                <a:lnTo>
                  <a:pt x="1222" y="968"/>
                </a:lnTo>
                <a:lnTo>
                  <a:pt x="1188" y="1031"/>
                </a:lnTo>
                <a:lnTo>
                  <a:pt x="1156" y="1095"/>
                </a:lnTo>
                <a:lnTo>
                  <a:pt x="1126" y="1161"/>
                </a:lnTo>
                <a:lnTo>
                  <a:pt x="1098" y="1229"/>
                </a:lnTo>
                <a:lnTo>
                  <a:pt x="1071" y="1299"/>
                </a:lnTo>
                <a:lnTo>
                  <a:pt x="1046" y="1370"/>
                </a:lnTo>
                <a:lnTo>
                  <a:pt x="1024" y="1442"/>
                </a:lnTo>
                <a:lnTo>
                  <a:pt x="1003" y="1517"/>
                </a:lnTo>
                <a:lnTo>
                  <a:pt x="985" y="1593"/>
                </a:lnTo>
                <a:lnTo>
                  <a:pt x="969" y="1670"/>
                </a:lnTo>
                <a:lnTo>
                  <a:pt x="955" y="1748"/>
                </a:lnTo>
                <a:lnTo>
                  <a:pt x="943" y="1828"/>
                </a:lnTo>
                <a:lnTo>
                  <a:pt x="935" y="1910"/>
                </a:lnTo>
                <a:lnTo>
                  <a:pt x="928" y="1991"/>
                </a:lnTo>
                <a:lnTo>
                  <a:pt x="924" y="2075"/>
                </a:lnTo>
                <a:lnTo>
                  <a:pt x="922" y="2161"/>
                </a:lnTo>
                <a:lnTo>
                  <a:pt x="924" y="2247"/>
                </a:lnTo>
                <a:lnTo>
                  <a:pt x="927" y="2334"/>
                </a:lnTo>
                <a:lnTo>
                  <a:pt x="935" y="2423"/>
                </a:lnTo>
                <a:lnTo>
                  <a:pt x="944" y="2512"/>
                </a:lnTo>
                <a:lnTo>
                  <a:pt x="957" y="2603"/>
                </a:lnTo>
                <a:lnTo>
                  <a:pt x="973" y="2694"/>
                </a:lnTo>
                <a:lnTo>
                  <a:pt x="1" y="2694"/>
                </a:lnTo>
                <a:lnTo>
                  <a:pt x="0" y="2658"/>
                </a:lnTo>
                <a:lnTo>
                  <a:pt x="0" y="2622"/>
                </a:lnTo>
                <a:lnTo>
                  <a:pt x="1" y="2587"/>
                </a:lnTo>
                <a:lnTo>
                  <a:pt x="4" y="2551"/>
                </a:lnTo>
                <a:lnTo>
                  <a:pt x="8" y="2516"/>
                </a:lnTo>
                <a:lnTo>
                  <a:pt x="13" y="2482"/>
                </a:lnTo>
                <a:lnTo>
                  <a:pt x="19" y="2448"/>
                </a:lnTo>
                <a:lnTo>
                  <a:pt x="27" y="2414"/>
                </a:lnTo>
                <a:lnTo>
                  <a:pt x="35" y="2381"/>
                </a:lnTo>
                <a:lnTo>
                  <a:pt x="44" y="2347"/>
                </a:lnTo>
                <a:lnTo>
                  <a:pt x="52" y="2314"/>
                </a:lnTo>
                <a:lnTo>
                  <a:pt x="62" y="2281"/>
                </a:lnTo>
                <a:lnTo>
                  <a:pt x="81" y="2217"/>
                </a:lnTo>
                <a:lnTo>
                  <a:pt x="100" y="2153"/>
                </a:lnTo>
                <a:lnTo>
                  <a:pt x="115" y="2106"/>
                </a:lnTo>
                <a:lnTo>
                  <a:pt x="131" y="2059"/>
                </a:lnTo>
                <a:lnTo>
                  <a:pt x="148" y="2011"/>
                </a:lnTo>
                <a:lnTo>
                  <a:pt x="166" y="1965"/>
                </a:lnTo>
                <a:lnTo>
                  <a:pt x="183" y="1919"/>
                </a:lnTo>
                <a:lnTo>
                  <a:pt x="202" y="1874"/>
                </a:lnTo>
                <a:lnTo>
                  <a:pt x="222" y="1829"/>
                </a:lnTo>
                <a:lnTo>
                  <a:pt x="243" y="1784"/>
                </a:lnTo>
                <a:lnTo>
                  <a:pt x="265" y="1738"/>
                </a:lnTo>
                <a:lnTo>
                  <a:pt x="287" y="1694"/>
                </a:lnTo>
                <a:lnTo>
                  <a:pt x="311" y="1651"/>
                </a:lnTo>
                <a:lnTo>
                  <a:pt x="334" y="1608"/>
                </a:lnTo>
                <a:lnTo>
                  <a:pt x="358" y="1565"/>
                </a:lnTo>
                <a:lnTo>
                  <a:pt x="383" y="1523"/>
                </a:lnTo>
                <a:lnTo>
                  <a:pt x="408" y="1481"/>
                </a:lnTo>
                <a:lnTo>
                  <a:pt x="435" y="1439"/>
                </a:lnTo>
                <a:lnTo>
                  <a:pt x="462" y="1398"/>
                </a:lnTo>
                <a:lnTo>
                  <a:pt x="489" y="1358"/>
                </a:lnTo>
                <a:lnTo>
                  <a:pt x="517" y="1318"/>
                </a:lnTo>
                <a:lnTo>
                  <a:pt x="545" y="1279"/>
                </a:lnTo>
                <a:lnTo>
                  <a:pt x="573" y="1240"/>
                </a:lnTo>
                <a:lnTo>
                  <a:pt x="603" y="1202"/>
                </a:lnTo>
                <a:lnTo>
                  <a:pt x="632" y="1164"/>
                </a:lnTo>
                <a:lnTo>
                  <a:pt x="663" y="1126"/>
                </a:lnTo>
                <a:lnTo>
                  <a:pt x="692" y="1091"/>
                </a:lnTo>
                <a:lnTo>
                  <a:pt x="723" y="1054"/>
                </a:lnTo>
                <a:lnTo>
                  <a:pt x="754" y="1019"/>
                </a:lnTo>
                <a:lnTo>
                  <a:pt x="785" y="984"/>
                </a:lnTo>
                <a:lnTo>
                  <a:pt x="817" y="950"/>
                </a:lnTo>
                <a:lnTo>
                  <a:pt x="849" y="916"/>
                </a:lnTo>
                <a:lnTo>
                  <a:pt x="880" y="883"/>
                </a:lnTo>
                <a:lnTo>
                  <a:pt x="913" y="851"/>
                </a:lnTo>
                <a:lnTo>
                  <a:pt x="946" y="818"/>
                </a:lnTo>
                <a:lnTo>
                  <a:pt x="980" y="785"/>
                </a:lnTo>
                <a:lnTo>
                  <a:pt x="1015" y="753"/>
                </a:lnTo>
                <a:lnTo>
                  <a:pt x="1049" y="721"/>
                </a:lnTo>
                <a:lnTo>
                  <a:pt x="1085" y="690"/>
                </a:lnTo>
                <a:lnTo>
                  <a:pt x="1121" y="658"/>
                </a:lnTo>
                <a:lnTo>
                  <a:pt x="1156" y="628"/>
                </a:lnTo>
                <a:lnTo>
                  <a:pt x="1193" y="597"/>
                </a:lnTo>
                <a:lnTo>
                  <a:pt x="1230" y="568"/>
                </a:lnTo>
                <a:lnTo>
                  <a:pt x="1267" y="538"/>
                </a:lnTo>
                <a:lnTo>
                  <a:pt x="1305" y="509"/>
                </a:lnTo>
                <a:lnTo>
                  <a:pt x="1342" y="481"/>
                </a:lnTo>
                <a:lnTo>
                  <a:pt x="1380" y="452"/>
                </a:lnTo>
                <a:lnTo>
                  <a:pt x="1419" y="424"/>
                </a:lnTo>
                <a:lnTo>
                  <a:pt x="1458" y="397"/>
                </a:lnTo>
                <a:lnTo>
                  <a:pt x="1497" y="369"/>
                </a:lnTo>
                <a:lnTo>
                  <a:pt x="1536" y="343"/>
                </a:lnTo>
                <a:lnTo>
                  <a:pt x="1576" y="317"/>
                </a:lnTo>
                <a:lnTo>
                  <a:pt x="1617" y="292"/>
                </a:lnTo>
                <a:lnTo>
                  <a:pt x="1657" y="266"/>
                </a:lnTo>
                <a:lnTo>
                  <a:pt x="1698" y="241"/>
                </a:lnTo>
                <a:lnTo>
                  <a:pt x="1739" y="217"/>
                </a:lnTo>
                <a:lnTo>
                  <a:pt x="1781" y="193"/>
                </a:lnTo>
                <a:lnTo>
                  <a:pt x="1822" y="170"/>
                </a:lnTo>
                <a:lnTo>
                  <a:pt x="1864" y="147"/>
                </a:lnTo>
                <a:lnTo>
                  <a:pt x="1907" y="125"/>
                </a:lnTo>
                <a:lnTo>
                  <a:pt x="1949" y="103"/>
                </a:lnTo>
                <a:lnTo>
                  <a:pt x="1992" y="81"/>
                </a:lnTo>
                <a:lnTo>
                  <a:pt x="2035" y="60"/>
                </a:lnTo>
                <a:lnTo>
                  <a:pt x="2078" y="39"/>
                </a:lnTo>
                <a:lnTo>
                  <a:pt x="2122" y="19"/>
                </a:lnTo>
                <a:lnTo>
                  <a:pt x="216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ACD3D475-DFFA-4547-A4CE-1CAB53CC3EFC}"/>
              </a:ext>
            </a:extLst>
          </p:cNvPr>
          <p:cNvSpPr>
            <a:spLocks/>
          </p:cNvSpPr>
          <p:nvPr/>
        </p:nvSpPr>
        <p:spPr bwMode="auto">
          <a:xfrm>
            <a:off x="10466593" y="507240"/>
            <a:ext cx="201678" cy="185161"/>
          </a:xfrm>
          <a:custGeom>
            <a:avLst/>
            <a:gdLst>
              <a:gd name="T0" fmla="*/ 2701 w 2786"/>
              <a:gd name="T1" fmla="*/ 54 h 2555"/>
              <a:gd name="T2" fmla="*/ 2533 w 2786"/>
              <a:gd name="T3" fmla="*/ 164 h 2555"/>
              <a:gd name="T4" fmla="*/ 2369 w 2786"/>
              <a:gd name="T5" fmla="*/ 278 h 2555"/>
              <a:gd name="T6" fmla="*/ 2210 w 2786"/>
              <a:gd name="T7" fmla="*/ 395 h 2555"/>
              <a:gd name="T8" fmla="*/ 2055 w 2786"/>
              <a:gd name="T9" fmla="*/ 518 h 2555"/>
              <a:gd name="T10" fmla="*/ 1907 w 2786"/>
              <a:gd name="T11" fmla="*/ 647 h 2555"/>
              <a:gd name="T12" fmla="*/ 1765 w 2786"/>
              <a:gd name="T13" fmla="*/ 783 h 2555"/>
              <a:gd name="T14" fmla="*/ 1631 w 2786"/>
              <a:gd name="T15" fmla="*/ 926 h 2555"/>
              <a:gd name="T16" fmla="*/ 1505 w 2786"/>
              <a:gd name="T17" fmla="*/ 1078 h 2555"/>
              <a:gd name="T18" fmla="*/ 1388 w 2786"/>
              <a:gd name="T19" fmla="*/ 1238 h 2555"/>
              <a:gd name="T20" fmla="*/ 1281 w 2786"/>
              <a:gd name="T21" fmla="*/ 1408 h 2555"/>
              <a:gd name="T22" fmla="*/ 1185 w 2786"/>
              <a:gd name="T23" fmla="*/ 1590 h 2555"/>
              <a:gd name="T24" fmla="*/ 1100 w 2786"/>
              <a:gd name="T25" fmla="*/ 1782 h 2555"/>
              <a:gd name="T26" fmla="*/ 1026 w 2786"/>
              <a:gd name="T27" fmla="*/ 1987 h 2555"/>
              <a:gd name="T28" fmla="*/ 967 w 2786"/>
              <a:gd name="T29" fmla="*/ 2204 h 2555"/>
              <a:gd name="T30" fmla="*/ 919 w 2786"/>
              <a:gd name="T31" fmla="*/ 2434 h 2555"/>
              <a:gd name="T32" fmla="*/ 0 w 2786"/>
              <a:gd name="T33" fmla="*/ 2555 h 2555"/>
              <a:gd name="T34" fmla="*/ 9 w 2786"/>
              <a:gd name="T35" fmla="*/ 2494 h 2555"/>
              <a:gd name="T36" fmla="*/ 22 w 2786"/>
              <a:gd name="T37" fmla="*/ 2433 h 2555"/>
              <a:gd name="T38" fmla="*/ 38 w 2786"/>
              <a:gd name="T39" fmla="*/ 2373 h 2555"/>
              <a:gd name="T40" fmla="*/ 60 w 2786"/>
              <a:gd name="T41" fmla="*/ 2314 h 2555"/>
              <a:gd name="T42" fmla="*/ 108 w 2786"/>
              <a:gd name="T43" fmla="*/ 2209 h 2555"/>
              <a:gd name="T44" fmla="*/ 162 w 2786"/>
              <a:gd name="T45" fmla="*/ 2108 h 2555"/>
              <a:gd name="T46" fmla="*/ 217 w 2786"/>
              <a:gd name="T47" fmla="*/ 2009 h 2555"/>
              <a:gd name="T48" fmla="*/ 277 w 2786"/>
              <a:gd name="T49" fmla="*/ 1911 h 2555"/>
              <a:gd name="T50" fmla="*/ 341 w 2786"/>
              <a:gd name="T51" fmla="*/ 1818 h 2555"/>
              <a:gd name="T52" fmla="*/ 408 w 2786"/>
              <a:gd name="T53" fmla="*/ 1726 h 2555"/>
              <a:gd name="T54" fmla="*/ 476 w 2786"/>
              <a:gd name="T55" fmla="*/ 1636 h 2555"/>
              <a:gd name="T56" fmla="*/ 547 w 2786"/>
              <a:gd name="T57" fmla="*/ 1549 h 2555"/>
              <a:gd name="T58" fmla="*/ 622 w 2786"/>
              <a:gd name="T59" fmla="*/ 1465 h 2555"/>
              <a:gd name="T60" fmla="*/ 698 w 2786"/>
              <a:gd name="T61" fmla="*/ 1382 h 2555"/>
              <a:gd name="T62" fmla="*/ 775 w 2786"/>
              <a:gd name="T63" fmla="*/ 1301 h 2555"/>
              <a:gd name="T64" fmla="*/ 854 w 2786"/>
              <a:gd name="T65" fmla="*/ 1221 h 2555"/>
              <a:gd name="T66" fmla="*/ 1017 w 2786"/>
              <a:gd name="T67" fmla="*/ 1069 h 2555"/>
              <a:gd name="T68" fmla="*/ 1183 w 2786"/>
              <a:gd name="T69" fmla="*/ 922 h 2555"/>
              <a:gd name="T70" fmla="*/ 1269 w 2786"/>
              <a:gd name="T71" fmla="*/ 849 h 2555"/>
              <a:gd name="T72" fmla="*/ 1358 w 2786"/>
              <a:gd name="T73" fmla="*/ 778 h 2555"/>
              <a:gd name="T74" fmla="*/ 1449 w 2786"/>
              <a:gd name="T75" fmla="*/ 708 h 2555"/>
              <a:gd name="T76" fmla="*/ 1541 w 2786"/>
              <a:gd name="T77" fmla="*/ 641 h 2555"/>
              <a:gd name="T78" fmla="*/ 1636 w 2786"/>
              <a:gd name="T79" fmla="*/ 576 h 2555"/>
              <a:gd name="T80" fmla="*/ 1733 w 2786"/>
              <a:gd name="T81" fmla="*/ 513 h 2555"/>
              <a:gd name="T82" fmla="*/ 1831 w 2786"/>
              <a:gd name="T83" fmla="*/ 451 h 2555"/>
              <a:gd name="T84" fmla="*/ 1931 w 2786"/>
              <a:gd name="T85" fmla="*/ 392 h 2555"/>
              <a:gd name="T86" fmla="*/ 2033 w 2786"/>
              <a:gd name="T87" fmla="*/ 335 h 2555"/>
              <a:gd name="T88" fmla="*/ 2136 w 2786"/>
              <a:gd name="T89" fmla="*/ 280 h 2555"/>
              <a:gd name="T90" fmla="*/ 2241 w 2786"/>
              <a:gd name="T91" fmla="*/ 227 h 2555"/>
              <a:gd name="T92" fmla="*/ 2347 w 2786"/>
              <a:gd name="T93" fmla="*/ 177 h 2555"/>
              <a:gd name="T94" fmla="*/ 2455 w 2786"/>
              <a:gd name="T95" fmla="*/ 130 h 2555"/>
              <a:gd name="T96" fmla="*/ 2565 w 2786"/>
              <a:gd name="T97" fmla="*/ 84 h 2555"/>
              <a:gd name="T98" fmla="*/ 2675 w 2786"/>
              <a:gd name="T99" fmla="*/ 41 h 2555"/>
              <a:gd name="T100" fmla="*/ 2786 w 2786"/>
              <a:gd name="T101"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6" h="2555">
                <a:moveTo>
                  <a:pt x="2786" y="0"/>
                </a:moveTo>
                <a:lnTo>
                  <a:pt x="2701" y="54"/>
                </a:lnTo>
                <a:lnTo>
                  <a:pt x="2617" y="109"/>
                </a:lnTo>
                <a:lnTo>
                  <a:pt x="2533" y="164"/>
                </a:lnTo>
                <a:lnTo>
                  <a:pt x="2451" y="220"/>
                </a:lnTo>
                <a:lnTo>
                  <a:pt x="2369" y="278"/>
                </a:lnTo>
                <a:lnTo>
                  <a:pt x="2288" y="335"/>
                </a:lnTo>
                <a:lnTo>
                  <a:pt x="2210" y="395"/>
                </a:lnTo>
                <a:lnTo>
                  <a:pt x="2132" y="456"/>
                </a:lnTo>
                <a:lnTo>
                  <a:pt x="2055" y="518"/>
                </a:lnTo>
                <a:lnTo>
                  <a:pt x="1981" y="582"/>
                </a:lnTo>
                <a:lnTo>
                  <a:pt x="1907" y="647"/>
                </a:lnTo>
                <a:lnTo>
                  <a:pt x="1834" y="714"/>
                </a:lnTo>
                <a:lnTo>
                  <a:pt x="1765" y="783"/>
                </a:lnTo>
                <a:lnTo>
                  <a:pt x="1697" y="853"/>
                </a:lnTo>
                <a:lnTo>
                  <a:pt x="1631" y="926"/>
                </a:lnTo>
                <a:lnTo>
                  <a:pt x="1567" y="1001"/>
                </a:lnTo>
                <a:lnTo>
                  <a:pt x="1505" y="1078"/>
                </a:lnTo>
                <a:lnTo>
                  <a:pt x="1446" y="1156"/>
                </a:lnTo>
                <a:lnTo>
                  <a:pt x="1388" y="1238"/>
                </a:lnTo>
                <a:lnTo>
                  <a:pt x="1333" y="1322"/>
                </a:lnTo>
                <a:lnTo>
                  <a:pt x="1281" y="1408"/>
                </a:lnTo>
                <a:lnTo>
                  <a:pt x="1231" y="1498"/>
                </a:lnTo>
                <a:lnTo>
                  <a:pt x="1185" y="1590"/>
                </a:lnTo>
                <a:lnTo>
                  <a:pt x="1141" y="1684"/>
                </a:lnTo>
                <a:lnTo>
                  <a:pt x="1100" y="1782"/>
                </a:lnTo>
                <a:lnTo>
                  <a:pt x="1061" y="1883"/>
                </a:lnTo>
                <a:lnTo>
                  <a:pt x="1026" y="1987"/>
                </a:lnTo>
                <a:lnTo>
                  <a:pt x="995" y="2094"/>
                </a:lnTo>
                <a:lnTo>
                  <a:pt x="967" y="2204"/>
                </a:lnTo>
                <a:lnTo>
                  <a:pt x="941" y="2318"/>
                </a:lnTo>
                <a:lnTo>
                  <a:pt x="919" y="2434"/>
                </a:lnTo>
                <a:lnTo>
                  <a:pt x="901" y="2555"/>
                </a:lnTo>
                <a:lnTo>
                  <a:pt x="0" y="2555"/>
                </a:lnTo>
                <a:lnTo>
                  <a:pt x="4" y="2524"/>
                </a:lnTo>
                <a:lnTo>
                  <a:pt x="9" y="2494"/>
                </a:lnTo>
                <a:lnTo>
                  <a:pt x="16" y="2464"/>
                </a:lnTo>
                <a:lnTo>
                  <a:pt x="22" y="2433"/>
                </a:lnTo>
                <a:lnTo>
                  <a:pt x="29" y="2404"/>
                </a:lnTo>
                <a:lnTo>
                  <a:pt x="38" y="2373"/>
                </a:lnTo>
                <a:lnTo>
                  <a:pt x="48" y="2344"/>
                </a:lnTo>
                <a:lnTo>
                  <a:pt x="60" y="2314"/>
                </a:lnTo>
                <a:lnTo>
                  <a:pt x="84" y="2262"/>
                </a:lnTo>
                <a:lnTo>
                  <a:pt x="108" y="2209"/>
                </a:lnTo>
                <a:lnTo>
                  <a:pt x="134" y="2158"/>
                </a:lnTo>
                <a:lnTo>
                  <a:pt x="162" y="2108"/>
                </a:lnTo>
                <a:lnTo>
                  <a:pt x="189" y="2058"/>
                </a:lnTo>
                <a:lnTo>
                  <a:pt x="217" y="2009"/>
                </a:lnTo>
                <a:lnTo>
                  <a:pt x="247" y="1960"/>
                </a:lnTo>
                <a:lnTo>
                  <a:pt x="277" y="1911"/>
                </a:lnTo>
                <a:lnTo>
                  <a:pt x="309" y="1864"/>
                </a:lnTo>
                <a:lnTo>
                  <a:pt x="341" y="1818"/>
                </a:lnTo>
                <a:lnTo>
                  <a:pt x="374" y="1772"/>
                </a:lnTo>
                <a:lnTo>
                  <a:pt x="408" y="1726"/>
                </a:lnTo>
                <a:lnTo>
                  <a:pt x="441" y="1681"/>
                </a:lnTo>
                <a:lnTo>
                  <a:pt x="476" y="1636"/>
                </a:lnTo>
                <a:lnTo>
                  <a:pt x="512" y="1593"/>
                </a:lnTo>
                <a:lnTo>
                  <a:pt x="547" y="1549"/>
                </a:lnTo>
                <a:lnTo>
                  <a:pt x="584" y="1507"/>
                </a:lnTo>
                <a:lnTo>
                  <a:pt x="622" y="1465"/>
                </a:lnTo>
                <a:lnTo>
                  <a:pt x="660" y="1423"/>
                </a:lnTo>
                <a:lnTo>
                  <a:pt x="698" y="1382"/>
                </a:lnTo>
                <a:lnTo>
                  <a:pt x="736" y="1341"/>
                </a:lnTo>
                <a:lnTo>
                  <a:pt x="775" y="1301"/>
                </a:lnTo>
                <a:lnTo>
                  <a:pt x="815" y="1261"/>
                </a:lnTo>
                <a:lnTo>
                  <a:pt x="854" y="1221"/>
                </a:lnTo>
                <a:lnTo>
                  <a:pt x="935" y="1145"/>
                </a:lnTo>
                <a:lnTo>
                  <a:pt x="1017" y="1069"/>
                </a:lnTo>
                <a:lnTo>
                  <a:pt x="1099" y="995"/>
                </a:lnTo>
                <a:lnTo>
                  <a:pt x="1183" y="922"/>
                </a:lnTo>
                <a:lnTo>
                  <a:pt x="1226" y="886"/>
                </a:lnTo>
                <a:lnTo>
                  <a:pt x="1269" y="849"/>
                </a:lnTo>
                <a:lnTo>
                  <a:pt x="1313" y="813"/>
                </a:lnTo>
                <a:lnTo>
                  <a:pt x="1358" y="778"/>
                </a:lnTo>
                <a:lnTo>
                  <a:pt x="1403" y="743"/>
                </a:lnTo>
                <a:lnTo>
                  <a:pt x="1449" y="708"/>
                </a:lnTo>
                <a:lnTo>
                  <a:pt x="1495" y="674"/>
                </a:lnTo>
                <a:lnTo>
                  <a:pt x="1541" y="641"/>
                </a:lnTo>
                <a:lnTo>
                  <a:pt x="1589" y="608"/>
                </a:lnTo>
                <a:lnTo>
                  <a:pt x="1636" y="576"/>
                </a:lnTo>
                <a:lnTo>
                  <a:pt x="1684" y="544"/>
                </a:lnTo>
                <a:lnTo>
                  <a:pt x="1733" y="513"/>
                </a:lnTo>
                <a:lnTo>
                  <a:pt x="1782" y="481"/>
                </a:lnTo>
                <a:lnTo>
                  <a:pt x="1831" y="451"/>
                </a:lnTo>
                <a:lnTo>
                  <a:pt x="1881" y="421"/>
                </a:lnTo>
                <a:lnTo>
                  <a:pt x="1931" y="392"/>
                </a:lnTo>
                <a:lnTo>
                  <a:pt x="1982" y="363"/>
                </a:lnTo>
                <a:lnTo>
                  <a:pt x="2033" y="335"/>
                </a:lnTo>
                <a:lnTo>
                  <a:pt x="2085" y="307"/>
                </a:lnTo>
                <a:lnTo>
                  <a:pt x="2136" y="280"/>
                </a:lnTo>
                <a:lnTo>
                  <a:pt x="2189" y="253"/>
                </a:lnTo>
                <a:lnTo>
                  <a:pt x="2241" y="227"/>
                </a:lnTo>
                <a:lnTo>
                  <a:pt x="2294" y="202"/>
                </a:lnTo>
                <a:lnTo>
                  <a:pt x="2347" y="177"/>
                </a:lnTo>
                <a:lnTo>
                  <a:pt x="2401" y="153"/>
                </a:lnTo>
                <a:lnTo>
                  <a:pt x="2455" y="130"/>
                </a:lnTo>
                <a:lnTo>
                  <a:pt x="2510" y="106"/>
                </a:lnTo>
                <a:lnTo>
                  <a:pt x="2565" y="84"/>
                </a:lnTo>
                <a:lnTo>
                  <a:pt x="2619" y="62"/>
                </a:lnTo>
                <a:lnTo>
                  <a:pt x="2675" y="41"/>
                </a:lnTo>
                <a:lnTo>
                  <a:pt x="2731" y="20"/>
                </a:lnTo>
                <a:lnTo>
                  <a:pt x="2786"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2A8C79DC-166A-435D-92BA-FC34FFD22537}"/>
              </a:ext>
            </a:extLst>
          </p:cNvPr>
          <p:cNvSpPr>
            <a:spLocks/>
          </p:cNvSpPr>
          <p:nvPr/>
        </p:nvSpPr>
        <p:spPr bwMode="auto">
          <a:xfrm>
            <a:off x="10628283" y="528973"/>
            <a:ext cx="79106" cy="163428"/>
          </a:xfrm>
          <a:custGeom>
            <a:avLst/>
            <a:gdLst>
              <a:gd name="T0" fmla="*/ 692 w 1091"/>
              <a:gd name="T1" fmla="*/ 0 h 2254"/>
              <a:gd name="T2" fmla="*/ 697 w 1091"/>
              <a:gd name="T3" fmla="*/ 1 h 2254"/>
              <a:gd name="T4" fmla="*/ 700 w 1091"/>
              <a:gd name="T5" fmla="*/ 6 h 2254"/>
              <a:gd name="T6" fmla="*/ 700 w 1091"/>
              <a:gd name="T7" fmla="*/ 30 h 2254"/>
              <a:gd name="T8" fmla="*/ 659 w 1091"/>
              <a:gd name="T9" fmla="*/ 108 h 2254"/>
              <a:gd name="T10" fmla="*/ 621 w 1091"/>
              <a:gd name="T11" fmla="*/ 189 h 2254"/>
              <a:gd name="T12" fmla="*/ 587 w 1091"/>
              <a:gd name="T13" fmla="*/ 274 h 2254"/>
              <a:gd name="T14" fmla="*/ 558 w 1091"/>
              <a:gd name="T15" fmla="*/ 362 h 2254"/>
              <a:gd name="T16" fmla="*/ 533 w 1091"/>
              <a:gd name="T17" fmla="*/ 454 h 2254"/>
              <a:gd name="T18" fmla="*/ 514 w 1091"/>
              <a:gd name="T19" fmla="*/ 550 h 2254"/>
              <a:gd name="T20" fmla="*/ 499 w 1091"/>
              <a:gd name="T21" fmla="*/ 649 h 2254"/>
              <a:gd name="T22" fmla="*/ 490 w 1091"/>
              <a:gd name="T23" fmla="*/ 751 h 2254"/>
              <a:gd name="T24" fmla="*/ 486 w 1091"/>
              <a:gd name="T25" fmla="*/ 875 h 2254"/>
              <a:gd name="T26" fmla="*/ 492 w 1091"/>
              <a:gd name="T27" fmla="*/ 995 h 2254"/>
              <a:gd name="T28" fmla="*/ 505 w 1091"/>
              <a:gd name="T29" fmla="*/ 1111 h 2254"/>
              <a:gd name="T30" fmla="*/ 525 w 1091"/>
              <a:gd name="T31" fmla="*/ 1223 h 2254"/>
              <a:gd name="T32" fmla="*/ 554 w 1091"/>
              <a:gd name="T33" fmla="*/ 1330 h 2254"/>
              <a:gd name="T34" fmla="*/ 586 w 1091"/>
              <a:gd name="T35" fmla="*/ 1434 h 2254"/>
              <a:gd name="T36" fmla="*/ 625 w 1091"/>
              <a:gd name="T37" fmla="*/ 1534 h 2254"/>
              <a:gd name="T38" fmla="*/ 668 w 1091"/>
              <a:gd name="T39" fmla="*/ 1629 h 2254"/>
              <a:gd name="T40" fmla="*/ 715 w 1091"/>
              <a:gd name="T41" fmla="*/ 1722 h 2254"/>
              <a:gd name="T42" fmla="*/ 765 w 1091"/>
              <a:gd name="T43" fmla="*/ 1809 h 2254"/>
              <a:gd name="T44" fmla="*/ 817 w 1091"/>
              <a:gd name="T45" fmla="*/ 1893 h 2254"/>
              <a:gd name="T46" fmla="*/ 872 w 1091"/>
              <a:gd name="T47" fmla="*/ 1974 h 2254"/>
              <a:gd name="T48" fmla="*/ 927 w 1091"/>
              <a:gd name="T49" fmla="*/ 2049 h 2254"/>
              <a:gd name="T50" fmla="*/ 982 w 1091"/>
              <a:gd name="T51" fmla="*/ 2122 h 2254"/>
              <a:gd name="T52" fmla="*/ 1091 w 1091"/>
              <a:gd name="T53" fmla="*/ 2254 h 2254"/>
              <a:gd name="T54" fmla="*/ 49 w 1091"/>
              <a:gd name="T55" fmla="*/ 2168 h 2254"/>
              <a:gd name="T56" fmla="*/ 20 w 1091"/>
              <a:gd name="T57" fmla="*/ 1995 h 2254"/>
              <a:gd name="T58" fmla="*/ 4 w 1091"/>
              <a:gd name="T59" fmla="*/ 1824 h 2254"/>
              <a:gd name="T60" fmla="*/ 0 w 1091"/>
              <a:gd name="T61" fmla="*/ 1655 h 2254"/>
              <a:gd name="T62" fmla="*/ 6 w 1091"/>
              <a:gd name="T63" fmla="*/ 1490 h 2254"/>
              <a:gd name="T64" fmla="*/ 24 w 1091"/>
              <a:gd name="T65" fmla="*/ 1328 h 2254"/>
              <a:gd name="T66" fmla="*/ 51 w 1091"/>
              <a:gd name="T67" fmla="*/ 1170 h 2254"/>
              <a:gd name="T68" fmla="*/ 88 w 1091"/>
              <a:gd name="T69" fmla="*/ 1017 h 2254"/>
              <a:gd name="T70" fmla="*/ 133 w 1091"/>
              <a:gd name="T71" fmla="*/ 869 h 2254"/>
              <a:gd name="T72" fmla="*/ 187 w 1091"/>
              <a:gd name="T73" fmla="*/ 728 h 2254"/>
              <a:gd name="T74" fmla="*/ 249 w 1091"/>
              <a:gd name="T75" fmla="*/ 593 h 2254"/>
              <a:gd name="T76" fmla="*/ 316 w 1091"/>
              <a:gd name="T77" fmla="*/ 466 h 2254"/>
              <a:gd name="T78" fmla="*/ 391 w 1091"/>
              <a:gd name="T79" fmla="*/ 346 h 2254"/>
              <a:gd name="T80" fmla="*/ 471 w 1091"/>
              <a:gd name="T81" fmla="*/ 236 h 2254"/>
              <a:gd name="T82" fmla="*/ 555 w 1091"/>
              <a:gd name="T83" fmla="*/ 134 h 2254"/>
              <a:gd name="T84" fmla="*/ 644 w 1091"/>
              <a:gd name="T85" fmla="*/ 42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1" h="2254">
                <a:moveTo>
                  <a:pt x="689" y="0"/>
                </a:moveTo>
                <a:lnTo>
                  <a:pt x="692" y="0"/>
                </a:lnTo>
                <a:lnTo>
                  <a:pt x="694" y="0"/>
                </a:lnTo>
                <a:lnTo>
                  <a:pt x="697" y="1"/>
                </a:lnTo>
                <a:lnTo>
                  <a:pt x="698" y="2"/>
                </a:lnTo>
                <a:lnTo>
                  <a:pt x="700" y="6"/>
                </a:lnTo>
                <a:lnTo>
                  <a:pt x="700" y="10"/>
                </a:lnTo>
                <a:lnTo>
                  <a:pt x="700" y="30"/>
                </a:lnTo>
                <a:lnTo>
                  <a:pt x="679" y="68"/>
                </a:lnTo>
                <a:lnTo>
                  <a:pt x="659" y="108"/>
                </a:lnTo>
                <a:lnTo>
                  <a:pt x="639" y="148"/>
                </a:lnTo>
                <a:lnTo>
                  <a:pt x="621" y="189"/>
                </a:lnTo>
                <a:lnTo>
                  <a:pt x="603" y="231"/>
                </a:lnTo>
                <a:lnTo>
                  <a:pt x="587" y="274"/>
                </a:lnTo>
                <a:lnTo>
                  <a:pt x="572" y="317"/>
                </a:lnTo>
                <a:lnTo>
                  <a:pt x="558" y="362"/>
                </a:lnTo>
                <a:lnTo>
                  <a:pt x="545" y="407"/>
                </a:lnTo>
                <a:lnTo>
                  <a:pt x="533" y="454"/>
                </a:lnTo>
                <a:lnTo>
                  <a:pt x="522" y="502"/>
                </a:lnTo>
                <a:lnTo>
                  <a:pt x="514" y="550"/>
                </a:lnTo>
                <a:lnTo>
                  <a:pt x="505" y="598"/>
                </a:lnTo>
                <a:lnTo>
                  <a:pt x="499" y="649"/>
                </a:lnTo>
                <a:lnTo>
                  <a:pt x="494" y="700"/>
                </a:lnTo>
                <a:lnTo>
                  <a:pt x="490" y="751"/>
                </a:lnTo>
                <a:lnTo>
                  <a:pt x="486" y="814"/>
                </a:lnTo>
                <a:lnTo>
                  <a:pt x="486" y="875"/>
                </a:lnTo>
                <a:lnTo>
                  <a:pt x="487" y="936"/>
                </a:lnTo>
                <a:lnTo>
                  <a:pt x="492" y="995"/>
                </a:lnTo>
                <a:lnTo>
                  <a:pt x="497" y="1054"/>
                </a:lnTo>
                <a:lnTo>
                  <a:pt x="505" y="1111"/>
                </a:lnTo>
                <a:lnTo>
                  <a:pt x="515" y="1167"/>
                </a:lnTo>
                <a:lnTo>
                  <a:pt x="525" y="1223"/>
                </a:lnTo>
                <a:lnTo>
                  <a:pt x="539" y="1277"/>
                </a:lnTo>
                <a:lnTo>
                  <a:pt x="554" y="1330"/>
                </a:lnTo>
                <a:lnTo>
                  <a:pt x="569" y="1382"/>
                </a:lnTo>
                <a:lnTo>
                  <a:pt x="586" y="1434"/>
                </a:lnTo>
                <a:lnTo>
                  <a:pt x="605" y="1484"/>
                </a:lnTo>
                <a:lnTo>
                  <a:pt x="625" y="1534"/>
                </a:lnTo>
                <a:lnTo>
                  <a:pt x="646" y="1582"/>
                </a:lnTo>
                <a:lnTo>
                  <a:pt x="668" y="1629"/>
                </a:lnTo>
                <a:lnTo>
                  <a:pt x="691" y="1675"/>
                </a:lnTo>
                <a:lnTo>
                  <a:pt x="715" y="1722"/>
                </a:lnTo>
                <a:lnTo>
                  <a:pt x="740" y="1766"/>
                </a:lnTo>
                <a:lnTo>
                  <a:pt x="765" y="1809"/>
                </a:lnTo>
                <a:lnTo>
                  <a:pt x="791" y="1852"/>
                </a:lnTo>
                <a:lnTo>
                  <a:pt x="817" y="1893"/>
                </a:lnTo>
                <a:lnTo>
                  <a:pt x="845" y="1934"/>
                </a:lnTo>
                <a:lnTo>
                  <a:pt x="872" y="1974"/>
                </a:lnTo>
                <a:lnTo>
                  <a:pt x="899" y="2011"/>
                </a:lnTo>
                <a:lnTo>
                  <a:pt x="927" y="2049"/>
                </a:lnTo>
                <a:lnTo>
                  <a:pt x="954" y="2086"/>
                </a:lnTo>
                <a:lnTo>
                  <a:pt x="982" y="2122"/>
                </a:lnTo>
                <a:lnTo>
                  <a:pt x="1037" y="2190"/>
                </a:lnTo>
                <a:lnTo>
                  <a:pt x="1091" y="2254"/>
                </a:lnTo>
                <a:lnTo>
                  <a:pt x="68" y="2254"/>
                </a:lnTo>
                <a:lnTo>
                  <a:pt x="49" y="2168"/>
                </a:lnTo>
                <a:lnTo>
                  <a:pt x="32" y="2081"/>
                </a:lnTo>
                <a:lnTo>
                  <a:pt x="20" y="1995"/>
                </a:lnTo>
                <a:lnTo>
                  <a:pt x="10" y="1909"/>
                </a:lnTo>
                <a:lnTo>
                  <a:pt x="4" y="1824"/>
                </a:lnTo>
                <a:lnTo>
                  <a:pt x="0" y="1739"/>
                </a:lnTo>
                <a:lnTo>
                  <a:pt x="0" y="1655"/>
                </a:lnTo>
                <a:lnTo>
                  <a:pt x="1" y="1572"/>
                </a:lnTo>
                <a:lnTo>
                  <a:pt x="6" y="1490"/>
                </a:lnTo>
                <a:lnTo>
                  <a:pt x="14" y="1409"/>
                </a:lnTo>
                <a:lnTo>
                  <a:pt x="24" y="1328"/>
                </a:lnTo>
                <a:lnTo>
                  <a:pt x="37" y="1248"/>
                </a:lnTo>
                <a:lnTo>
                  <a:pt x="51" y="1170"/>
                </a:lnTo>
                <a:lnTo>
                  <a:pt x="68" y="1093"/>
                </a:lnTo>
                <a:lnTo>
                  <a:pt x="88" y="1017"/>
                </a:lnTo>
                <a:lnTo>
                  <a:pt x="110" y="943"/>
                </a:lnTo>
                <a:lnTo>
                  <a:pt x="133" y="869"/>
                </a:lnTo>
                <a:lnTo>
                  <a:pt x="160" y="798"/>
                </a:lnTo>
                <a:lnTo>
                  <a:pt x="187" y="728"/>
                </a:lnTo>
                <a:lnTo>
                  <a:pt x="217" y="660"/>
                </a:lnTo>
                <a:lnTo>
                  <a:pt x="249" y="593"/>
                </a:lnTo>
                <a:lnTo>
                  <a:pt x="282" y="529"/>
                </a:lnTo>
                <a:lnTo>
                  <a:pt x="316" y="466"/>
                </a:lnTo>
                <a:lnTo>
                  <a:pt x="353" y="405"/>
                </a:lnTo>
                <a:lnTo>
                  <a:pt x="391" y="346"/>
                </a:lnTo>
                <a:lnTo>
                  <a:pt x="430" y="289"/>
                </a:lnTo>
                <a:lnTo>
                  <a:pt x="471" y="236"/>
                </a:lnTo>
                <a:lnTo>
                  <a:pt x="512" y="183"/>
                </a:lnTo>
                <a:lnTo>
                  <a:pt x="555" y="134"/>
                </a:lnTo>
                <a:lnTo>
                  <a:pt x="599" y="87"/>
                </a:lnTo>
                <a:lnTo>
                  <a:pt x="644" y="42"/>
                </a:lnTo>
                <a:lnTo>
                  <a:pt x="689" y="0"/>
                </a:lnTo>
                <a:close/>
              </a:path>
            </a:pathLst>
          </a:custGeom>
          <a:solidFill>
            <a:srgbClr val="FAB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3BE69789-DAD8-479D-81F5-091374DC3ED2}"/>
              </a:ext>
            </a:extLst>
          </p:cNvPr>
          <p:cNvSpPr>
            <a:spLocks/>
          </p:cNvSpPr>
          <p:nvPr/>
        </p:nvSpPr>
        <p:spPr bwMode="auto">
          <a:xfrm>
            <a:off x="10681310" y="492462"/>
            <a:ext cx="166036" cy="200808"/>
          </a:xfrm>
          <a:custGeom>
            <a:avLst/>
            <a:gdLst>
              <a:gd name="T0" fmla="*/ 2038 w 2299"/>
              <a:gd name="T1" fmla="*/ 544 h 2777"/>
              <a:gd name="T2" fmla="*/ 1867 w 2299"/>
              <a:gd name="T3" fmla="*/ 589 h 2777"/>
              <a:gd name="T4" fmla="*/ 1789 w 2299"/>
              <a:gd name="T5" fmla="*/ 458 h 2777"/>
              <a:gd name="T6" fmla="*/ 1688 w 2299"/>
              <a:gd name="T7" fmla="*/ 344 h 2777"/>
              <a:gd name="T8" fmla="*/ 1561 w 2299"/>
              <a:gd name="T9" fmla="*/ 259 h 2777"/>
              <a:gd name="T10" fmla="*/ 1406 w 2299"/>
              <a:gd name="T11" fmla="*/ 216 h 2777"/>
              <a:gd name="T12" fmla="*/ 1220 w 2299"/>
              <a:gd name="T13" fmla="*/ 224 h 2777"/>
              <a:gd name="T14" fmla="*/ 1035 w 2299"/>
              <a:gd name="T15" fmla="*/ 294 h 2777"/>
              <a:gd name="T16" fmla="*/ 890 w 2299"/>
              <a:gd name="T17" fmla="*/ 424 h 2777"/>
              <a:gd name="T18" fmla="*/ 783 w 2299"/>
              <a:gd name="T19" fmla="*/ 600 h 2777"/>
              <a:gd name="T20" fmla="*/ 711 w 2299"/>
              <a:gd name="T21" fmla="*/ 811 h 2777"/>
              <a:gd name="T22" fmla="*/ 673 w 2299"/>
              <a:gd name="T23" fmla="*/ 1043 h 2777"/>
              <a:gd name="T24" fmla="*/ 932 w 2299"/>
              <a:gd name="T25" fmla="*/ 1164 h 2777"/>
              <a:gd name="T26" fmla="*/ 1524 w 2299"/>
              <a:gd name="T27" fmla="*/ 1155 h 2777"/>
              <a:gd name="T28" fmla="*/ 2094 w 2299"/>
              <a:gd name="T29" fmla="*/ 1145 h 2777"/>
              <a:gd name="T30" fmla="*/ 1806 w 2299"/>
              <a:gd name="T31" fmla="*/ 1385 h 2777"/>
              <a:gd name="T32" fmla="*/ 1221 w 2299"/>
              <a:gd name="T33" fmla="*/ 1383 h 2777"/>
              <a:gd name="T34" fmla="*/ 635 w 2299"/>
              <a:gd name="T35" fmla="*/ 1384 h 2777"/>
              <a:gd name="T36" fmla="*/ 641 w 2299"/>
              <a:gd name="T37" fmla="*/ 1604 h 2777"/>
              <a:gd name="T38" fmla="*/ 678 w 2299"/>
              <a:gd name="T39" fmla="*/ 1805 h 2777"/>
              <a:gd name="T40" fmla="*/ 741 w 2299"/>
              <a:gd name="T41" fmla="*/ 1989 h 2777"/>
              <a:gd name="T42" fmla="*/ 826 w 2299"/>
              <a:gd name="T43" fmla="*/ 2152 h 2777"/>
              <a:gd name="T44" fmla="*/ 928 w 2299"/>
              <a:gd name="T45" fmla="*/ 2293 h 2777"/>
              <a:gd name="T46" fmla="*/ 1095 w 2299"/>
              <a:gd name="T47" fmla="*/ 2423 h 2777"/>
              <a:gd name="T48" fmla="*/ 1319 w 2299"/>
              <a:gd name="T49" fmla="*/ 2476 h 2777"/>
              <a:gd name="T50" fmla="*/ 1556 w 2299"/>
              <a:gd name="T51" fmla="*/ 2453 h 2777"/>
              <a:gd name="T52" fmla="*/ 1781 w 2299"/>
              <a:gd name="T53" fmla="*/ 2368 h 2777"/>
              <a:gd name="T54" fmla="*/ 1968 w 2299"/>
              <a:gd name="T55" fmla="*/ 2238 h 2777"/>
              <a:gd name="T56" fmla="*/ 2233 w 2299"/>
              <a:gd name="T57" fmla="*/ 2151 h 2777"/>
              <a:gd name="T58" fmla="*/ 2253 w 2299"/>
              <a:gd name="T59" fmla="*/ 2310 h 2777"/>
              <a:gd name="T60" fmla="*/ 2241 w 2299"/>
              <a:gd name="T61" fmla="*/ 2442 h 2777"/>
              <a:gd name="T62" fmla="*/ 2037 w 2299"/>
              <a:gd name="T63" fmla="*/ 2600 h 2777"/>
              <a:gd name="T64" fmla="*/ 1798 w 2299"/>
              <a:gd name="T65" fmla="*/ 2713 h 2777"/>
              <a:gd name="T66" fmla="*/ 1652 w 2299"/>
              <a:gd name="T67" fmla="*/ 2752 h 2777"/>
              <a:gd name="T68" fmla="*/ 1441 w 2299"/>
              <a:gd name="T69" fmla="*/ 2775 h 2777"/>
              <a:gd name="T70" fmla="*/ 1219 w 2299"/>
              <a:gd name="T71" fmla="*/ 2773 h 2777"/>
              <a:gd name="T72" fmla="*/ 1006 w 2299"/>
              <a:gd name="T73" fmla="*/ 2748 h 2777"/>
              <a:gd name="T74" fmla="*/ 807 w 2299"/>
              <a:gd name="T75" fmla="*/ 2701 h 2777"/>
              <a:gd name="T76" fmla="*/ 632 w 2299"/>
              <a:gd name="T77" fmla="*/ 2635 h 2777"/>
              <a:gd name="T78" fmla="*/ 417 w 2299"/>
              <a:gd name="T79" fmla="*/ 2490 h 2777"/>
              <a:gd name="T80" fmla="*/ 199 w 2299"/>
              <a:gd name="T81" fmla="*/ 2199 h 2777"/>
              <a:gd name="T82" fmla="*/ 58 w 2299"/>
              <a:gd name="T83" fmla="*/ 1831 h 2777"/>
              <a:gd name="T84" fmla="*/ 1 w 2299"/>
              <a:gd name="T85" fmla="*/ 1424 h 2777"/>
              <a:gd name="T86" fmla="*/ 34 w 2299"/>
              <a:gd name="T87" fmla="*/ 1008 h 2777"/>
              <a:gd name="T88" fmla="*/ 150 w 2299"/>
              <a:gd name="T89" fmla="*/ 645 h 2777"/>
              <a:gd name="T90" fmla="*/ 281 w 2299"/>
              <a:gd name="T91" fmla="*/ 438 h 2777"/>
              <a:gd name="T92" fmla="*/ 456 w 2299"/>
              <a:gd name="T93" fmla="*/ 267 h 2777"/>
              <a:gd name="T94" fmla="*/ 671 w 2299"/>
              <a:gd name="T95" fmla="*/ 135 h 2777"/>
              <a:gd name="T96" fmla="*/ 923 w 2299"/>
              <a:gd name="T97" fmla="*/ 46 h 2777"/>
              <a:gd name="T98" fmla="*/ 1206 w 2299"/>
              <a:gd name="T99" fmla="*/ 4 h 2777"/>
              <a:gd name="T100" fmla="*/ 1403 w 2299"/>
              <a:gd name="T101" fmla="*/ 4 h 2777"/>
              <a:gd name="T102" fmla="*/ 1658 w 2299"/>
              <a:gd name="T103" fmla="*/ 43 h 2777"/>
              <a:gd name="T104" fmla="*/ 1964 w 2299"/>
              <a:gd name="T105" fmla="*/ 153 h 2777"/>
              <a:gd name="T106" fmla="*/ 2176 w 2299"/>
              <a:gd name="T107" fmla="*/ 292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9" h="2777">
                <a:moveTo>
                  <a:pt x="2299" y="421"/>
                </a:moveTo>
                <a:lnTo>
                  <a:pt x="2244" y="445"/>
                </a:lnTo>
                <a:lnTo>
                  <a:pt x="2193" y="469"/>
                </a:lnTo>
                <a:lnTo>
                  <a:pt x="2141" y="494"/>
                </a:lnTo>
                <a:lnTo>
                  <a:pt x="2090" y="519"/>
                </a:lnTo>
                <a:lnTo>
                  <a:pt x="2038" y="544"/>
                </a:lnTo>
                <a:lnTo>
                  <a:pt x="1987" y="568"/>
                </a:lnTo>
                <a:lnTo>
                  <a:pt x="1960" y="580"/>
                </a:lnTo>
                <a:lnTo>
                  <a:pt x="1933" y="592"/>
                </a:lnTo>
                <a:lnTo>
                  <a:pt x="1906" y="602"/>
                </a:lnTo>
                <a:lnTo>
                  <a:pt x="1878" y="613"/>
                </a:lnTo>
                <a:lnTo>
                  <a:pt x="1867" y="589"/>
                </a:lnTo>
                <a:lnTo>
                  <a:pt x="1856" y="566"/>
                </a:lnTo>
                <a:lnTo>
                  <a:pt x="1843" y="544"/>
                </a:lnTo>
                <a:lnTo>
                  <a:pt x="1830" y="522"/>
                </a:lnTo>
                <a:lnTo>
                  <a:pt x="1818" y="500"/>
                </a:lnTo>
                <a:lnTo>
                  <a:pt x="1803" y="479"/>
                </a:lnTo>
                <a:lnTo>
                  <a:pt x="1789" y="458"/>
                </a:lnTo>
                <a:lnTo>
                  <a:pt x="1774" y="437"/>
                </a:lnTo>
                <a:lnTo>
                  <a:pt x="1758" y="417"/>
                </a:lnTo>
                <a:lnTo>
                  <a:pt x="1741" y="398"/>
                </a:lnTo>
                <a:lnTo>
                  <a:pt x="1724" y="379"/>
                </a:lnTo>
                <a:lnTo>
                  <a:pt x="1706" y="362"/>
                </a:lnTo>
                <a:lnTo>
                  <a:pt x="1688" y="344"/>
                </a:lnTo>
                <a:lnTo>
                  <a:pt x="1669" y="327"/>
                </a:lnTo>
                <a:lnTo>
                  <a:pt x="1649" y="312"/>
                </a:lnTo>
                <a:lnTo>
                  <a:pt x="1628" y="298"/>
                </a:lnTo>
                <a:lnTo>
                  <a:pt x="1607" y="284"/>
                </a:lnTo>
                <a:lnTo>
                  <a:pt x="1585" y="270"/>
                </a:lnTo>
                <a:lnTo>
                  <a:pt x="1561" y="259"/>
                </a:lnTo>
                <a:lnTo>
                  <a:pt x="1537" y="248"/>
                </a:lnTo>
                <a:lnTo>
                  <a:pt x="1513" y="240"/>
                </a:lnTo>
                <a:lnTo>
                  <a:pt x="1488" y="231"/>
                </a:lnTo>
                <a:lnTo>
                  <a:pt x="1462" y="225"/>
                </a:lnTo>
                <a:lnTo>
                  <a:pt x="1434" y="220"/>
                </a:lnTo>
                <a:lnTo>
                  <a:pt x="1406" y="216"/>
                </a:lnTo>
                <a:lnTo>
                  <a:pt x="1378" y="213"/>
                </a:lnTo>
                <a:lnTo>
                  <a:pt x="1348" y="211"/>
                </a:lnTo>
                <a:lnTo>
                  <a:pt x="1318" y="213"/>
                </a:lnTo>
                <a:lnTo>
                  <a:pt x="1286" y="215"/>
                </a:lnTo>
                <a:lnTo>
                  <a:pt x="1254" y="219"/>
                </a:lnTo>
                <a:lnTo>
                  <a:pt x="1220" y="224"/>
                </a:lnTo>
                <a:lnTo>
                  <a:pt x="1186" y="231"/>
                </a:lnTo>
                <a:lnTo>
                  <a:pt x="1154" y="241"/>
                </a:lnTo>
                <a:lnTo>
                  <a:pt x="1122" y="251"/>
                </a:lnTo>
                <a:lnTo>
                  <a:pt x="1092" y="264"/>
                </a:lnTo>
                <a:lnTo>
                  <a:pt x="1063" y="279"/>
                </a:lnTo>
                <a:lnTo>
                  <a:pt x="1035" y="294"/>
                </a:lnTo>
                <a:lnTo>
                  <a:pt x="1008" y="312"/>
                </a:lnTo>
                <a:lnTo>
                  <a:pt x="982" y="331"/>
                </a:lnTo>
                <a:lnTo>
                  <a:pt x="957" y="352"/>
                </a:lnTo>
                <a:lnTo>
                  <a:pt x="934" y="375"/>
                </a:lnTo>
                <a:lnTo>
                  <a:pt x="911" y="398"/>
                </a:lnTo>
                <a:lnTo>
                  <a:pt x="890" y="424"/>
                </a:lnTo>
                <a:lnTo>
                  <a:pt x="870" y="450"/>
                </a:lnTo>
                <a:lnTo>
                  <a:pt x="850" y="478"/>
                </a:lnTo>
                <a:lnTo>
                  <a:pt x="832" y="506"/>
                </a:lnTo>
                <a:lnTo>
                  <a:pt x="814" y="537"/>
                </a:lnTo>
                <a:lnTo>
                  <a:pt x="799" y="568"/>
                </a:lnTo>
                <a:lnTo>
                  <a:pt x="783" y="600"/>
                </a:lnTo>
                <a:lnTo>
                  <a:pt x="768" y="634"/>
                </a:lnTo>
                <a:lnTo>
                  <a:pt x="756" y="667"/>
                </a:lnTo>
                <a:lnTo>
                  <a:pt x="743" y="702"/>
                </a:lnTo>
                <a:lnTo>
                  <a:pt x="731" y="737"/>
                </a:lnTo>
                <a:lnTo>
                  <a:pt x="721" y="774"/>
                </a:lnTo>
                <a:lnTo>
                  <a:pt x="711" y="811"/>
                </a:lnTo>
                <a:lnTo>
                  <a:pt x="702" y="849"/>
                </a:lnTo>
                <a:lnTo>
                  <a:pt x="695" y="887"/>
                </a:lnTo>
                <a:lnTo>
                  <a:pt x="687" y="925"/>
                </a:lnTo>
                <a:lnTo>
                  <a:pt x="682" y="964"/>
                </a:lnTo>
                <a:lnTo>
                  <a:pt x="677" y="1003"/>
                </a:lnTo>
                <a:lnTo>
                  <a:pt x="673" y="1043"/>
                </a:lnTo>
                <a:lnTo>
                  <a:pt x="669" y="1083"/>
                </a:lnTo>
                <a:lnTo>
                  <a:pt x="666" y="1123"/>
                </a:lnTo>
                <a:lnTo>
                  <a:pt x="664" y="1164"/>
                </a:lnTo>
                <a:lnTo>
                  <a:pt x="750" y="1164"/>
                </a:lnTo>
                <a:lnTo>
                  <a:pt x="840" y="1165"/>
                </a:lnTo>
                <a:lnTo>
                  <a:pt x="932" y="1164"/>
                </a:lnTo>
                <a:lnTo>
                  <a:pt x="1027" y="1164"/>
                </a:lnTo>
                <a:lnTo>
                  <a:pt x="1124" y="1162"/>
                </a:lnTo>
                <a:lnTo>
                  <a:pt x="1223" y="1161"/>
                </a:lnTo>
                <a:lnTo>
                  <a:pt x="1323" y="1160"/>
                </a:lnTo>
                <a:lnTo>
                  <a:pt x="1423" y="1157"/>
                </a:lnTo>
                <a:lnTo>
                  <a:pt x="1524" y="1155"/>
                </a:lnTo>
                <a:lnTo>
                  <a:pt x="1623" y="1153"/>
                </a:lnTo>
                <a:lnTo>
                  <a:pt x="1721" y="1151"/>
                </a:lnTo>
                <a:lnTo>
                  <a:pt x="1819" y="1149"/>
                </a:lnTo>
                <a:lnTo>
                  <a:pt x="1913" y="1147"/>
                </a:lnTo>
                <a:lnTo>
                  <a:pt x="2005" y="1146"/>
                </a:lnTo>
                <a:lnTo>
                  <a:pt x="2094" y="1145"/>
                </a:lnTo>
                <a:lnTo>
                  <a:pt x="2178" y="1144"/>
                </a:lnTo>
                <a:lnTo>
                  <a:pt x="2178" y="1404"/>
                </a:lnTo>
                <a:lnTo>
                  <a:pt x="2088" y="1397"/>
                </a:lnTo>
                <a:lnTo>
                  <a:pt x="1995" y="1392"/>
                </a:lnTo>
                <a:lnTo>
                  <a:pt x="1901" y="1388"/>
                </a:lnTo>
                <a:lnTo>
                  <a:pt x="1806" y="1385"/>
                </a:lnTo>
                <a:lnTo>
                  <a:pt x="1711" y="1383"/>
                </a:lnTo>
                <a:lnTo>
                  <a:pt x="1614" y="1382"/>
                </a:lnTo>
                <a:lnTo>
                  <a:pt x="1516" y="1382"/>
                </a:lnTo>
                <a:lnTo>
                  <a:pt x="1419" y="1382"/>
                </a:lnTo>
                <a:lnTo>
                  <a:pt x="1320" y="1382"/>
                </a:lnTo>
                <a:lnTo>
                  <a:pt x="1221" y="1383"/>
                </a:lnTo>
                <a:lnTo>
                  <a:pt x="1123" y="1384"/>
                </a:lnTo>
                <a:lnTo>
                  <a:pt x="1025" y="1385"/>
                </a:lnTo>
                <a:lnTo>
                  <a:pt x="926" y="1385"/>
                </a:lnTo>
                <a:lnTo>
                  <a:pt x="828" y="1385"/>
                </a:lnTo>
                <a:lnTo>
                  <a:pt x="731" y="1385"/>
                </a:lnTo>
                <a:lnTo>
                  <a:pt x="635" y="1384"/>
                </a:lnTo>
                <a:lnTo>
                  <a:pt x="634" y="1422"/>
                </a:lnTo>
                <a:lnTo>
                  <a:pt x="634" y="1459"/>
                </a:lnTo>
                <a:lnTo>
                  <a:pt x="634" y="1495"/>
                </a:lnTo>
                <a:lnTo>
                  <a:pt x="636" y="1532"/>
                </a:lnTo>
                <a:lnTo>
                  <a:pt x="638" y="1568"/>
                </a:lnTo>
                <a:lnTo>
                  <a:pt x="641" y="1604"/>
                </a:lnTo>
                <a:lnTo>
                  <a:pt x="645" y="1638"/>
                </a:lnTo>
                <a:lnTo>
                  <a:pt x="650" y="1673"/>
                </a:lnTo>
                <a:lnTo>
                  <a:pt x="656" y="1707"/>
                </a:lnTo>
                <a:lnTo>
                  <a:pt x="663" y="1740"/>
                </a:lnTo>
                <a:lnTo>
                  <a:pt x="670" y="1773"/>
                </a:lnTo>
                <a:lnTo>
                  <a:pt x="678" y="1805"/>
                </a:lnTo>
                <a:lnTo>
                  <a:pt x="687" y="1837"/>
                </a:lnTo>
                <a:lnTo>
                  <a:pt x="697" y="1868"/>
                </a:lnTo>
                <a:lnTo>
                  <a:pt x="706" y="1900"/>
                </a:lnTo>
                <a:lnTo>
                  <a:pt x="718" y="1929"/>
                </a:lnTo>
                <a:lnTo>
                  <a:pt x="729" y="1960"/>
                </a:lnTo>
                <a:lnTo>
                  <a:pt x="741" y="1989"/>
                </a:lnTo>
                <a:lnTo>
                  <a:pt x="753" y="2017"/>
                </a:lnTo>
                <a:lnTo>
                  <a:pt x="767" y="2046"/>
                </a:lnTo>
                <a:lnTo>
                  <a:pt x="781" y="2073"/>
                </a:lnTo>
                <a:lnTo>
                  <a:pt x="795" y="2099"/>
                </a:lnTo>
                <a:lnTo>
                  <a:pt x="810" y="2125"/>
                </a:lnTo>
                <a:lnTo>
                  <a:pt x="826" y="2152"/>
                </a:lnTo>
                <a:lnTo>
                  <a:pt x="842" y="2177"/>
                </a:lnTo>
                <a:lnTo>
                  <a:pt x="859" y="2201"/>
                </a:lnTo>
                <a:lnTo>
                  <a:pt x="875" y="2225"/>
                </a:lnTo>
                <a:lnTo>
                  <a:pt x="892" y="2248"/>
                </a:lnTo>
                <a:lnTo>
                  <a:pt x="910" y="2271"/>
                </a:lnTo>
                <a:lnTo>
                  <a:pt x="928" y="2293"/>
                </a:lnTo>
                <a:lnTo>
                  <a:pt x="947" y="2314"/>
                </a:lnTo>
                <a:lnTo>
                  <a:pt x="966" y="2335"/>
                </a:lnTo>
                <a:lnTo>
                  <a:pt x="996" y="2362"/>
                </a:lnTo>
                <a:lnTo>
                  <a:pt x="1028" y="2385"/>
                </a:lnTo>
                <a:lnTo>
                  <a:pt x="1060" y="2405"/>
                </a:lnTo>
                <a:lnTo>
                  <a:pt x="1095" y="2423"/>
                </a:lnTo>
                <a:lnTo>
                  <a:pt x="1130" y="2437"/>
                </a:lnTo>
                <a:lnTo>
                  <a:pt x="1166" y="2450"/>
                </a:lnTo>
                <a:lnTo>
                  <a:pt x="1203" y="2460"/>
                </a:lnTo>
                <a:lnTo>
                  <a:pt x="1241" y="2468"/>
                </a:lnTo>
                <a:lnTo>
                  <a:pt x="1280" y="2473"/>
                </a:lnTo>
                <a:lnTo>
                  <a:pt x="1319" y="2476"/>
                </a:lnTo>
                <a:lnTo>
                  <a:pt x="1358" y="2477"/>
                </a:lnTo>
                <a:lnTo>
                  <a:pt x="1398" y="2476"/>
                </a:lnTo>
                <a:lnTo>
                  <a:pt x="1437" y="2473"/>
                </a:lnTo>
                <a:lnTo>
                  <a:pt x="1477" y="2468"/>
                </a:lnTo>
                <a:lnTo>
                  <a:pt x="1517" y="2461"/>
                </a:lnTo>
                <a:lnTo>
                  <a:pt x="1556" y="2453"/>
                </a:lnTo>
                <a:lnTo>
                  <a:pt x="1595" y="2442"/>
                </a:lnTo>
                <a:lnTo>
                  <a:pt x="1634" y="2430"/>
                </a:lnTo>
                <a:lnTo>
                  <a:pt x="1672" y="2417"/>
                </a:lnTo>
                <a:lnTo>
                  <a:pt x="1710" y="2402"/>
                </a:lnTo>
                <a:lnTo>
                  <a:pt x="1745" y="2386"/>
                </a:lnTo>
                <a:lnTo>
                  <a:pt x="1781" y="2368"/>
                </a:lnTo>
                <a:lnTo>
                  <a:pt x="1816" y="2349"/>
                </a:lnTo>
                <a:lnTo>
                  <a:pt x="1849" y="2329"/>
                </a:lnTo>
                <a:lnTo>
                  <a:pt x="1881" y="2307"/>
                </a:lnTo>
                <a:lnTo>
                  <a:pt x="1911" y="2285"/>
                </a:lnTo>
                <a:lnTo>
                  <a:pt x="1941" y="2262"/>
                </a:lnTo>
                <a:lnTo>
                  <a:pt x="1968" y="2238"/>
                </a:lnTo>
                <a:lnTo>
                  <a:pt x="1993" y="2214"/>
                </a:lnTo>
                <a:lnTo>
                  <a:pt x="2017" y="2188"/>
                </a:lnTo>
                <a:lnTo>
                  <a:pt x="2038" y="2162"/>
                </a:lnTo>
                <a:lnTo>
                  <a:pt x="2058" y="2135"/>
                </a:lnTo>
                <a:lnTo>
                  <a:pt x="2229" y="2135"/>
                </a:lnTo>
                <a:lnTo>
                  <a:pt x="2233" y="2151"/>
                </a:lnTo>
                <a:lnTo>
                  <a:pt x="2237" y="2167"/>
                </a:lnTo>
                <a:lnTo>
                  <a:pt x="2240" y="2184"/>
                </a:lnTo>
                <a:lnTo>
                  <a:pt x="2242" y="2201"/>
                </a:lnTo>
                <a:lnTo>
                  <a:pt x="2247" y="2237"/>
                </a:lnTo>
                <a:lnTo>
                  <a:pt x="2250" y="2273"/>
                </a:lnTo>
                <a:lnTo>
                  <a:pt x="2253" y="2310"/>
                </a:lnTo>
                <a:lnTo>
                  <a:pt x="2257" y="2347"/>
                </a:lnTo>
                <a:lnTo>
                  <a:pt x="2259" y="2365"/>
                </a:lnTo>
                <a:lnTo>
                  <a:pt x="2261" y="2383"/>
                </a:lnTo>
                <a:lnTo>
                  <a:pt x="2264" y="2399"/>
                </a:lnTo>
                <a:lnTo>
                  <a:pt x="2269" y="2415"/>
                </a:lnTo>
                <a:lnTo>
                  <a:pt x="2241" y="2442"/>
                </a:lnTo>
                <a:lnTo>
                  <a:pt x="2212" y="2469"/>
                </a:lnTo>
                <a:lnTo>
                  <a:pt x="2181" y="2496"/>
                </a:lnTo>
                <a:lnTo>
                  <a:pt x="2148" y="2522"/>
                </a:lnTo>
                <a:lnTo>
                  <a:pt x="2113" y="2549"/>
                </a:lnTo>
                <a:lnTo>
                  <a:pt x="2076" y="2575"/>
                </a:lnTo>
                <a:lnTo>
                  <a:pt x="2037" y="2600"/>
                </a:lnTo>
                <a:lnTo>
                  <a:pt x="1998" y="2623"/>
                </a:lnTo>
                <a:lnTo>
                  <a:pt x="1955" y="2646"/>
                </a:lnTo>
                <a:lnTo>
                  <a:pt x="1912" y="2667"/>
                </a:lnTo>
                <a:lnTo>
                  <a:pt x="1867" y="2687"/>
                </a:lnTo>
                <a:lnTo>
                  <a:pt x="1821" y="2705"/>
                </a:lnTo>
                <a:lnTo>
                  <a:pt x="1798" y="2713"/>
                </a:lnTo>
                <a:lnTo>
                  <a:pt x="1775" y="2722"/>
                </a:lnTo>
                <a:lnTo>
                  <a:pt x="1751" y="2728"/>
                </a:lnTo>
                <a:lnTo>
                  <a:pt x="1726" y="2735"/>
                </a:lnTo>
                <a:lnTo>
                  <a:pt x="1702" y="2742"/>
                </a:lnTo>
                <a:lnTo>
                  <a:pt x="1677" y="2747"/>
                </a:lnTo>
                <a:lnTo>
                  <a:pt x="1652" y="2752"/>
                </a:lnTo>
                <a:lnTo>
                  <a:pt x="1627" y="2756"/>
                </a:lnTo>
                <a:lnTo>
                  <a:pt x="1590" y="2762"/>
                </a:lnTo>
                <a:lnTo>
                  <a:pt x="1553" y="2766"/>
                </a:lnTo>
                <a:lnTo>
                  <a:pt x="1515" y="2770"/>
                </a:lnTo>
                <a:lnTo>
                  <a:pt x="1478" y="2772"/>
                </a:lnTo>
                <a:lnTo>
                  <a:pt x="1441" y="2775"/>
                </a:lnTo>
                <a:lnTo>
                  <a:pt x="1404" y="2776"/>
                </a:lnTo>
                <a:lnTo>
                  <a:pt x="1367" y="2777"/>
                </a:lnTo>
                <a:lnTo>
                  <a:pt x="1329" y="2777"/>
                </a:lnTo>
                <a:lnTo>
                  <a:pt x="1292" y="2776"/>
                </a:lnTo>
                <a:lnTo>
                  <a:pt x="1256" y="2775"/>
                </a:lnTo>
                <a:lnTo>
                  <a:pt x="1219" y="2773"/>
                </a:lnTo>
                <a:lnTo>
                  <a:pt x="1182" y="2770"/>
                </a:lnTo>
                <a:lnTo>
                  <a:pt x="1146" y="2767"/>
                </a:lnTo>
                <a:lnTo>
                  <a:pt x="1111" y="2763"/>
                </a:lnTo>
                <a:lnTo>
                  <a:pt x="1075" y="2758"/>
                </a:lnTo>
                <a:lnTo>
                  <a:pt x="1040" y="2753"/>
                </a:lnTo>
                <a:lnTo>
                  <a:pt x="1006" y="2748"/>
                </a:lnTo>
                <a:lnTo>
                  <a:pt x="971" y="2741"/>
                </a:lnTo>
                <a:lnTo>
                  <a:pt x="937" y="2734"/>
                </a:lnTo>
                <a:lnTo>
                  <a:pt x="904" y="2727"/>
                </a:lnTo>
                <a:lnTo>
                  <a:pt x="871" y="2719"/>
                </a:lnTo>
                <a:lnTo>
                  <a:pt x="839" y="2710"/>
                </a:lnTo>
                <a:lnTo>
                  <a:pt x="807" y="2701"/>
                </a:lnTo>
                <a:lnTo>
                  <a:pt x="775" y="2690"/>
                </a:lnTo>
                <a:lnTo>
                  <a:pt x="745" y="2681"/>
                </a:lnTo>
                <a:lnTo>
                  <a:pt x="716" y="2670"/>
                </a:lnTo>
                <a:lnTo>
                  <a:pt x="686" y="2659"/>
                </a:lnTo>
                <a:lnTo>
                  <a:pt x="659" y="2647"/>
                </a:lnTo>
                <a:lnTo>
                  <a:pt x="632" y="2635"/>
                </a:lnTo>
                <a:lnTo>
                  <a:pt x="604" y="2622"/>
                </a:lnTo>
                <a:lnTo>
                  <a:pt x="579" y="2609"/>
                </a:lnTo>
                <a:lnTo>
                  <a:pt x="554" y="2596"/>
                </a:lnTo>
                <a:lnTo>
                  <a:pt x="507" y="2563"/>
                </a:lnTo>
                <a:lnTo>
                  <a:pt x="461" y="2529"/>
                </a:lnTo>
                <a:lnTo>
                  <a:pt x="417" y="2490"/>
                </a:lnTo>
                <a:lnTo>
                  <a:pt x="375" y="2448"/>
                </a:lnTo>
                <a:lnTo>
                  <a:pt x="336" y="2404"/>
                </a:lnTo>
                <a:lnTo>
                  <a:pt x="298" y="2356"/>
                </a:lnTo>
                <a:lnTo>
                  <a:pt x="263" y="2306"/>
                </a:lnTo>
                <a:lnTo>
                  <a:pt x="229" y="2253"/>
                </a:lnTo>
                <a:lnTo>
                  <a:pt x="199" y="2199"/>
                </a:lnTo>
                <a:lnTo>
                  <a:pt x="169" y="2142"/>
                </a:lnTo>
                <a:lnTo>
                  <a:pt x="143" y="2083"/>
                </a:lnTo>
                <a:lnTo>
                  <a:pt x="118" y="2023"/>
                </a:lnTo>
                <a:lnTo>
                  <a:pt x="96" y="1961"/>
                </a:lnTo>
                <a:lnTo>
                  <a:pt x="76" y="1897"/>
                </a:lnTo>
                <a:lnTo>
                  <a:pt x="58" y="1831"/>
                </a:lnTo>
                <a:lnTo>
                  <a:pt x="42" y="1766"/>
                </a:lnTo>
                <a:lnTo>
                  <a:pt x="29" y="1699"/>
                </a:lnTo>
                <a:lnTo>
                  <a:pt x="19" y="1631"/>
                </a:lnTo>
                <a:lnTo>
                  <a:pt x="11" y="1563"/>
                </a:lnTo>
                <a:lnTo>
                  <a:pt x="4" y="1493"/>
                </a:lnTo>
                <a:lnTo>
                  <a:pt x="1" y="1424"/>
                </a:lnTo>
                <a:lnTo>
                  <a:pt x="0" y="1354"/>
                </a:lnTo>
                <a:lnTo>
                  <a:pt x="2" y="1284"/>
                </a:lnTo>
                <a:lnTo>
                  <a:pt x="6" y="1215"/>
                </a:lnTo>
                <a:lnTo>
                  <a:pt x="13" y="1146"/>
                </a:lnTo>
                <a:lnTo>
                  <a:pt x="22" y="1077"/>
                </a:lnTo>
                <a:lnTo>
                  <a:pt x="34" y="1008"/>
                </a:lnTo>
                <a:lnTo>
                  <a:pt x="48" y="941"/>
                </a:lnTo>
                <a:lnTo>
                  <a:pt x="65" y="875"/>
                </a:lnTo>
                <a:lnTo>
                  <a:pt x="85" y="809"/>
                </a:lnTo>
                <a:lnTo>
                  <a:pt x="108" y="745"/>
                </a:lnTo>
                <a:lnTo>
                  <a:pt x="133" y="683"/>
                </a:lnTo>
                <a:lnTo>
                  <a:pt x="150" y="645"/>
                </a:lnTo>
                <a:lnTo>
                  <a:pt x="169" y="608"/>
                </a:lnTo>
                <a:lnTo>
                  <a:pt x="188" y="573"/>
                </a:lnTo>
                <a:lnTo>
                  <a:pt x="210" y="537"/>
                </a:lnTo>
                <a:lnTo>
                  <a:pt x="232" y="503"/>
                </a:lnTo>
                <a:lnTo>
                  <a:pt x="255" y="470"/>
                </a:lnTo>
                <a:lnTo>
                  <a:pt x="281" y="438"/>
                </a:lnTo>
                <a:lnTo>
                  <a:pt x="307" y="407"/>
                </a:lnTo>
                <a:lnTo>
                  <a:pt x="334" y="376"/>
                </a:lnTo>
                <a:lnTo>
                  <a:pt x="363" y="348"/>
                </a:lnTo>
                <a:lnTo>
                  <a:pt x="393" y="320"/>
                </a:lnTo>
                <a:lnTo>
                  <a:pt x="423" y="292"/>
                </a:lnTo>
                <a:lnTo>
                  <a:pt x="456" y="267"/>
                </a:lnTo>
                <a:lnTo>
                  <a:pt x="489" y="242"/>
                </a:lnTo>
                <a:lnTo>
                  <a:pt x="523" y="218"/>
                </a:lnTo>
                <a:lnTo>
                  <a:pt x="559" y="196"/>
                </a:lnTo>
                <a:lnTo>
                  <a:pt x="595" y="175"/>
                </a:lnTo>
                <a:lnTo>
                  <a:pt x="633" y="154"/>
                </a:lnTo>
                <a:lnTo>
                  <a:pt x="671" y="135"/>
                </a:lnTo>
                <a:lnTo>
                  <a:pt x="710" y="117"/>
                </a:lnTo>
                <a:lnTo>
                  <a:pt x="751" y="100"/>
                </a:lnTo>
                <a:lnTo>
                  <a:pt x="792" y="84"/>
                </a:lnTo>
                <a:lnTo>
                  <a:pt x="835" y="71"/>
                </a:lnTo>
                <a:lnTo>
                  <a:pt x="878" y="57"/>
                </a:lnTo>
                <a:lnTo>
                  <a:pt x="923" y="46"/>
                </a:lnTo>
                <a:lnTo>
                  <a:pt x="968" y="35"/>
                </a:lnTo>
                <a:lnTo>
                  <a:pt x="1014" y="27"/>
                </a:lnTo>
                <a:lnTo>
                  <a:pt x="1060" y="18"/>
                </a:lnTo>
                <a:lnTo>
                  <a:pt x="1109" y="12"/>
                </a:lnTo>
                <a:lnTo>
                  <a:pt x="1157" y="7"/>
                </a:lnTo>
                <a:lnTo>
                  <a:pt x="1206" y="4"/>
                </a:lnTo>
                <a:lnTo>
                  <a:pt x="1256" y="1"/>
                </a:lnTo>
                <a:lnTo>
                  <a:pt x="1285" y="0"/>
                </a:lnTo>
                <a:lnTo>
                  <a:pt x="1315" y="0"/>
                </a:lnTo>
                <a:lnTo>
                  <a:pt x="1344" y="1"/>
                </a:lnTo>
                <a:lnTo>
                  <a:pt x="1373" y="3"/>
                </a:lnTo>
                <a:lnTo>
                  <a:pt x="1403" y="4"/>
                </a:lnTo>
                <a:lnTo>
                  <a:pt x="1431" y="7"/>
                </a:lnTo>
                <a:lnTo>
                  <a:pt x="1461" y="9"/>
                </a:lnTo>
                <a:lnTo>
                  <a:pt x="1489" y="13"/>
                </a:lnTo>
                <a:lnTo>
                  <a:pt x="1547" y="21"/>
                </a:lnTo>
                <a:lnTo>
                  <a:pt x="1602" y="31"/>
                </a:lnTo>
                <a:lnTo>
                  <a:pt x="1658" y="43"/>
                </a:lnTo>
                <a:lnTo>
                  <a:pt x="1713" y="58"/>
                </a:lnTo>
                <a:lnTo>
                  <a:pt x="1766" y="74"/>
                </a:lnTo>
                <a:lnTo>
                  <a:pt x="1818" y="91"/>
                </a:lnTo>
                <a:lnTo>
                  <a:pt x="1868" y="111"/>
                </a:lnTo>
                <a:lnTo>
                  <a:pt x="1917" y="131"/>
                </a:lnTo>
                <a:lnTo>
                  <a:pt x="1964" y="153"/>
                </a:lnTo>
                <a:lnTo>
                  <a:pt x="2009" y="177"/>
                </a:lnTo>
                <a:lnTo>
                  <a:pt x="2052" y="201"/>
                </a:lnTo>
                <a:lnTo>
                  <a:pt x="2093" y="226"/>
                </a:lnTo>
                <a:lnTo>
                  <a:pt x="2123" y="247"/>
                </a:lnTo>
                <a:lnTo>
                  <a:pt x="2150" y="269"/>
                </a:lnTo>
                <a:lnTo>
                  <a:pt x="2176" y="292"/>
                </a:lnTo>
                <a:lnTo>
                  <a:pt x="2202" y="317"/>
                </a:lnTo>
                <a:lnTo>
                  <a:pt x="2228" y="343"/>
                </a:lnTo>
                <a:lnTo>
                  <a:pt x="2252" y="369"/>
                </a:lnTo>
                <a:lnTo>
                  <a:pt x="2275" y="395"/>
                </a:lnTo>
                <a:lnTo>
                  <a:pt x="2299" y="4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767DB847-2AE7-4703-9AA1-29A9F4E97855}"/>
              </a:ext>
            </a:extLst>
          </p:cNvPr>
          <p:cNvSpPr>
            <a:spLocks/>
          </p:cNvSpPr>
          <p:nvPr/>
        </p:nvSpPr>
        <p:spPr bwMode="auto">
          <a:xfrm>
            <a:off x="10870818" y="398578"/>
            <a:ext cx="95623" cy="292954"/>
          </a:xfrm>
          <a:custGeom>
            <a:avLst/>
            <a:gdLst>
              <a:gd name="T0" fmla="*/ 904 w 1325"/>
              <a:gd name="T1" fmla="*/ 3453 h 4041"/>
              <a:gd name="T2" fmla="*/ 907 w 1325"/>
              <a:gd name="T3" fmla="*/ 3564 h 4041"/>
              <a:gd name="T4" fmla="*/ 914 w 1325"/>
              <a:gd name="T5" fmla="*/ 3656 h 4041"/>
              <a:gd name="T6" fmla="*/ 924 w 1325"/>
              <a:gd name="T7" fmla="*/ 3726 h 4041"/>
              <a:gd name="T8" fmla="*/ 931 w 1325"/>
              <a:gd name="T9" fmla="*/ 3754 h 4041"/>
              <a:gd name="T10" fmla="*/ 940 w 1325"/>
              <a:gd name="T11" fmla="*/ 3776 h 4041"/>
              <a:gd name="T12" fmla="*/ 961 w 1325"/>
              <a:gd name="T13" fmla="*/ 3814 h 4041"/>
              <a:gd name="T14" fmla="*/ 985 w 1325"/>
              <a:gd name="T15" fmla="*/ 3847 h 4041"/>
              <a:gd name="T16" fmla="*/ 1015 w 1325"/>
              <a:gd name="T17" fmla="*/ 3874 h 4041"/>
              <a:gd name="T18" fmla="*/ 1050 w 1325"/>
              <a:gd name="T19" fmla="*/ 3897 h 4041"/>
              <a:gd name="T20" fmla="*/ 1070 w 1325"/>
              <a:gd name="T21" fmla="*/ 3907 h 4041"/>
              <a:gd name="T22" fmla="*/ 1094 w 1325"/>
              <a:gd name="T23" fmla="*/ 3915 h 4041"/>
              <a:gd name="T24" fmla="*/ 1155 w 1325"/>
              <a:gd name="T25" fmla="*/ 3929 h 4041"/>
              <a:gd name="T26" fmla="*/ 1233 w 1325"/>
              <a:gd name="T27" fmla="*/ 3936 h 4041"/>
              <a:gd name="T28" fmla="*/ 1325 w 1325"/>
              <a:gd name="T29" fmla="*/ 3938 h 4041"/>
              <a:gd name="T30" fmla="*/ 49 w 1325"/>
              <a:gd name="T31" fmla="*/ 4041 h 4041"/>
              <a:gd name="T32" fmla="*/ 92 w 1325"/>
              <a:gd name="T33" fmla="*/ 3938 h 4041"/>
              <a:gd name="T34" fmla="*/ 167 w 1325"/>
              <a:gd name="T35" fmla="*/ 3933 h 4041"/>
              <a:gd name="T36" fmla="*/ 228 w 1325"/>
              <a:gd name="T37" fmla="*/ 3925 h 4041"/>
              <a:gd name="T38" fmla="*/ 264 w 1325"/>
              <a:gd name="T39" fmla="*/ 3914 h 4041"/>
              <a:gd name="T40" fmla="*/ 284 w 1325"/>
              <a:gd name="T41" fmla="*/ 3906 h 4041"/>
              <a:gd name="T42" fmla="*/ 309 w 1325"/>
              <a:gd name="T43" fmla="*/ 3892 h 4041"/>
              <a:gd name="T44" fmla="*/ 338 w 1325"/>
              <a:gd name="T45" fmla="*/ 3867 h 4041"/>
              <a:gd name="T46" fmla="*/ 364 w 1325"/>
              <a:gd name="T47" fmla="*/ 3836 h 4041"/>
              <a:gd name="T48" fmla="*/ 386 w 1325"/>
              <a:gd name="T49" fmla="*/ 3800 h 4041"/>
              <a:gd name="T50" fmla="*/ 400 w 1325"/>
              <a:gd name="T51" fmla="*/ 3768 h 4041"/>
              <a:gd name="T52" fmla="*/ 408 w 1325"/>
              <a:gd name="T53" fmla="*/ 3742 h 4041"/>
              <a:gd name="T54" fmla="*/ 418 w 1325"/>
              <a:gd name="T55" fmla="*/ 3694 h 4041"/>
              <a:gd name="T56" fmla="*/ 427 w 1325"/>
              <a:gd name="T57" fmla="*/ 3612 h 4041"/>
              <a:gd name="T58" fmla="*/ 432 w 1325"/>
              <a:gd name="T59" fmla="*/ 3511 h 4041"/>
              <a:gd name="T60" fmla="*/ 432 w 1325"/>
              <a:gd name="T61" fmla="*/ 1089 h 4041"/>
              <a:gd name="T62" fmla="*/ 431 w 1325"/>
              <a:gd name="T63" fmla="*/ 889 h 4041"/>
              <a:gd name="T64" fmla="*/ 427 w 1325"/>
              <a:gd name="T65" fmla="*/ 733 h 4041"/>
              <a:gd name="T66" fmla="*/ 422 w 1325"/>
              <a:gd name="T67" fmla="*/ 618 h 4041"/>
              <a:gd name="T68" fmla="*/ 412 w 1325"/>
              <a:gd name="T69" fmla="*/ 547 h 4041"/>
              <a:gd name="T70" fmla="*/ 401 w 1325"/>
              <a:gd name="T71" fmla="*/ 501 h 4041"/>
              <a:gd name="T72" fmla="*/ 387 w 1325"/>
              <a:gd name="T73" fmla="*/ 462 h 4041"/>
              <a:gd name="T74" fmla="*/ 369 w 1325"/>
              <a:gd name="T75" fmla="*/ 432 h 4041"/>
              <a:gd name="T76" fmla="*/ 349 w 1325"/>
              <a:gd name="T77" fmla="*/ 409 h 4041"/>
              <a:gd name="T78" fmla="*/ 325 w 1325"/>
              <a:gd name="T79" fmla="*/ 393 h 4041"/>
              <a:gd name="T80" fmla="*/ 299 w 1325"/>
              <a:gd name="T81" fmla="*/ 381 h 4041"/>
              <a:gd name="T82" fmla="*/ 269 w 1325"/>
              <a:gd name="T83" fmla="*/ 375 h 4041"/>
              <a:gd name="T84" fmla="*/ 237 w 1325"/>
              <a:gd name="T85" fmla="*/ 373 h 4041"/>
              <a:gd name="T86" fmla="*/ 197 w 1325"/>
              <a:gd name="T87" fmla="*/ 375 h 4041"/>
              <a:gd name="T88" fmla="*/ 153 w 1325"/>
              <a:gd name="T89" fmla="*/ 383 h 4041"/>
              <a:gd name="T90" fmla="*/ 103 w 1325"/>
              <a:gd name="T91" fmla="*/ 398 h 4041"/>
              <a:gd name="T92" fmla="*/ 49 w 1325"/>
              <a:gd name="T93" fmla="*/ 418 h 4041"/>
              <a:gd name="T94" fmla="*/ 777 w 1325"/>
              <a:gd name="T95"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41">
                <a:moveTo>
                  <a:pt x="904" y="0"/>
                </a:moveTo>
                <a:lnTo>
                  <a:pt x="904" y="3453"/>
                </a:lnTo>
                <a:lnTo>
                  <a:pt x="905" y="3511"/>
                </a:lnTo>
                <a:lnTo>
                  <a:pt x="907" y="3564"/>
                </a:lnTo>
                <a:lnTo>
                  <a:pt x="909" y="3613"/>
                </a:lnTo>
                <a:lnTo>
                  <a:pt x="914" y="3656"/>
                </a:lnTo>
                <a:lnTo>
                  <a:pt x="919" y="3694"/>
                </a:lnTo>
                <a:lnTo>
                  <a:pt x="924" y="3726"/>
                </a:lnTo>
                <a:lnTo>
                  <a:pt x="928" y="3741"/>
                </a:lnTo>
                <a:lnTo>
                  <a:pt x="931" y="3754"/>
                </a:lnTo>
                <a:lnTo>
                  <a:pt x="936" y="3766"/>
                </a:lnTo>
                <a:lnTo>
                  <a:pt x="940" y="3776"/>
                </a:lnTo>
                <a:lnTo>
                  <a:pt x="949" y="3796"/>
                </a:lnTo>
                <a:lnTo>
                  <a:pt x="961" y="3814"/>
                </a:lnTo>
                <a:lnTo>
                  <a:pt x="972" y="3831"/>
                </a:lnTo>
                <a:lnTo>
                  <a:pt x="985" y="3847"/>
                </a:lnTo>
                <a:lnTo>
                  <a:pt x="1000" y="3862"/>
                </a:lnTo>
                <a:lnTo>
                  <a:pt x="1015" y="3874"/>
                </a:lnTo>
                <a:lnTo>
                  <a:pt x="1032" y="3887"/>
                </a:lnTo>
                <a:lnTo>
                  <a:pt x="1050" y="3897"/>
                </a:lnTo>
                <a:lnTo>
                  <a:pt x="1060" y="3902"/>
                </a:lnTo>
                <a:lnTo>
                  <a:pt x="1070" y="3907"/>
                </a:lnTo>
                <a:lnTo>
                  <a:pt x="1082" y="3911"/>
                </a:lnTo>
                <a:lnTo>
                  <a:pt x="1094" y="3915"/>
                </a:lnTo>
                <a:lnTo>
                  <a:pt x="1123" y="3922"/>
                </a:lnTo>
                <a:lnTo>
                  <a:pt x="1155" y="3929"/>
                </a:lnTo>
                <a:lnTo>
                  <a:pt x="1192" y="3933"/>
                </a:lnTo>
                <a:lnTo>
                  <a:pt x="1233" y="3936"/>
                </a:lnTo>
                <a:lnTo>
                  <a:pt x="1277" y="3938"/>
                </a:lnTo>
                <a:lnTo>
                  <a:pt x="1325" y="3938"/>
                </a:lnTo>
                <a:lnTo>
                  <a:pt x="1325" y="4041"/>
                </a:lnTo>
                <a:lnTo>
                  <a:pt x="49" y="4041"/>
                </a:lnTo>
                <a:lnTo>
                  <a:pt x="49" y="3938"/>
                </a:lnTo>
                <a:lnTo>
                  <a:pt x="92" y="3938"/>
                </a:lnTo>
                <a:lnTo>
                  <a:pt x="131" y="3936"/>
                </a:lnTo>
                <a:lnTo>
                  <a:pt x="167" y="3933"/>
                </a:lnTo>
                <a:lnTo>
                  <a:pt x="199" y="3930"/>
                </a:lnTo>
                <a:lnTo>
                  <a:pt x="228" y="3925"/>
                </a:lnTo>
                <a:lnTo>
                  <a:pt x="254" y="3918"/>
                </a:lnTo>
                <a:lnTo>
                  <a:pt x="264" y="3914"/>
                </a:lnTo>
                <a:lnTo>
                  <a:pt x="275" y="3910"/>
                </a:lnTo>
                <a:lnTo>
                  <a:pt x="284" y="3906"/>
                </a:lnTo>
                <a:lnTo>
                  <a:pt x="294" y="3901"/>
                </a:lnTo>
                <a:lnTo>
                  <a:pt x="309" y="3892"/>
                </a:lnTo>
                <a:lnTo>
                  <a:pt x="324" y="3880"/>
                </a:lnTo>
                <a:lnTo>
                  <a:pt x="338" y="3867"/>
                </a:lnTo>
                <a:lnTo>
                  <a:pt x="351" y="3853"/>
                </a:lnTo>
                <a:lnTo>
                  <a:pt x="364" y="3836"/>
                </a:lnTo>
                <a:lnTo>
                  <a:pt x="376" y="3820"/>
                </a:lnTo>
                <a:lnTo>
                  <a:pt x="386" y="3800"/>
                </a:lnTo>
                <a:lnTo>
                  <a:pt x="395" y="3780"/>
                </a:lnTo>
                <a:lnTo>
                  <a:pt x="400" y="3768"/>
                </a:lnTo>
                <a:lnTo>
                  <a:pt x="404" y="3755"/>
                </a:lnTo>
                <a:lnTo>
                  <a:pt x="408" y="3742"/>
                </a:lnTo>
                <a:lnTo>
                  <a:pt x="411" y="3727"/>
                </a:lnTo>
                <a:lnTo>
                  <a:pt x="418" y="3694"/>
                </a:lnTo>
                <a:lnTo>
                  <a:pt x="423" y="3655"/>
                </a:lnTo>
                <a:lnTo>
                  <a:pt x="427" y="3612"/>
                </a:lnTo>
                <a:lnTo>
                  <a:pt x="430" y="3563"/>
                </a:lnTo>
                <a:lnTo>
                  <a:pt x="432" y="3511"/>
                </a:lnTo>
                <a:lnTo>
                  <a:pt x="432" y="3453"/>
                </a:lnTo>
                <a:lnTo>
                  <a:pt x="432" y="1089"/>
                </a:lnTo>
                <a:lnTo>
                  <a:pt x="432" y="984"/>
                </a:lnTo>
                <a:lnTo>
                  <a:pt x="431" y="889"/>
                </a:lnTo>
                <a:lnTo>
                  <a:pt x="430" y="806"/>
                </a:lnTo>
                <a:lnTo>
                  <a:pt x="427" y="733"/>
                </a:lnTo>
                <a:lnTo>
                  <a:pt x="425" y="671"/>
                </a:lnTo>
                <a:lnTo>
                  <a:pt x="422" y="618"/>
                </a:lnTo>
                <a:lnTo>
                  <a:pt x="418" y="577"/>
                </a:lnTo>
                <a:lnTo>
                  <a:pt x="412" y="547"/>
                </a:lnTo>
                <a:lnTo>
                  <a:pt x="407" y="523"/>
                </a:lnTo>
                <a:lnTo>
                  <a:pt x="401" y="501"/>
                </a:lnTo>
                <a:lnTo>
                  <a:pt x="394" y="481"/>
                </a:lnTo>
                <a:lnTo>
                  <a:pt x="387" y="462"/>
                </a:lnTo>
                <a:lnTo>
                  <a:pt x="379" y="446"/>
                </a:lnTo>
                <a:lnTo>
                  <a:pt x="369" y="432"/>
                </a:lnTo>
                <a:lnTo>
                  <a:pt x="360" y="420"/>
                </a:lnTo>
                <a:lnTo>
                  <a:pt x="349" y="409"/>
                </a:lnTo>
                <a:lnTo>
                  <a:pt x="338" y="401"/>
                </a:lnTo>
                <a:lnTo>
                  <a:pt x="325" y="393"/>
                </a:lnTo>
                <a:lnTo>
                  <a:pt x="312" y="386"/>
                </a:lnTo>
                <a:lnTo>
                  <a:pt x="299" y="381"/>
                </a:lnTo>
                <a:lnTo>
                  <a:pt x="284" y="378"/>
                </a:lnTo>
                <a:lnTo>
                  <a:pt x="269" y="375"/>
                </a:lnTo>
                <a:lnTo>
                  <a:pt x="253" y="373"/>
                </a:lnTo>
                <a:lnTo>
                  <a:pt x="237" y="373"/>
                </a:lnTo>
                <a:lnTo>
                  <a:pt x="217" y="373"/>
                </a:lnTo>
                <a:lnTo>
                  <a:pt x="197" y="375"/>
                </a:lnTo>
                <a:lnTo>
                  <a:pt x="175" y="379"/>
                </a:lnTo>
                <a:lnTo>
                  <a:pt x="153" y="383"/>
                </a:lnTo>
                <a:lnTo>
                  <a:pt x="129" y="391"/>
                </a:lnTo>
                <a:lnTo>
                  <a:pt x="103" y="398"/>
                </a:lnTo>
                <a:lnTo>
                  <a:pt x="76" y="407"/>
                </a:lnTo>
                <a:lnTo>
                  <a:pt x="49" y="418"/>
                </a:lnTo>
                <a:lnTo>
                  <a:pt x="0" y="318"/>
                </a:lnTo>
                <a:lnTo>
                  <a:pt x="777" y="0"/>
                </a:lnTo>
                <a:lnTo>
                  <a:pt x="90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01F0FC26-4303-47C0-884B-160973C3C0DD}"/>
              </a:ext>
            </a:extLst>
          </p:cNvPr>
          <p:cNvSpPr>
            <a:spLocks noEditPoints="1"/>
          </p:cNvSpPr>
          <p:nvPr/>
        </p:nvSpPr>
        <p:spPr bwMode="auto">
          <a:xfrm>
            <a:off x="10989912" y="496809"/>
            <a:ext cx="172121" cy="198200"/>
          </a:xfrm>
          <a:custGeom>
            <a:avLst/>
            <a:gdLst>
              <a:gd name="T0" fmla="*/ 932 w 2366"/>
              <a:gd name="T1" fmla="*/ 1351 h 2734"/>
              <a:gd name="T2" fmla="*/ 703 w 2366"/>
              <a:gd name="T3" fmla="*/ 1498 h 2734"/>
              <a:gd name="T4" fmla="*/ 563 w 2366"/>
              <a:gd name="T5" fmla="*/ 1648 h 2734"/>
              <a:gd name="T6" fmla="*/ 492 w 2366"/>
              <a:gd name="T7" fmla="*/ 1812 h 2734"/>
              <a:gd name="T8" fmla="*/ 482 w 2366"/>
              <a:gd name="T9" fmla="*/ 2004 h 2734"/>
              <a:gd name="T10" fmla="*/ 547 w 2366"/>
              <a:gd name="T11" fmla="*/ 2197 h 2734"/>
              <a:gd name="T12" fmla="*/ 680 w 2366"/>
              <a:gd name="T13" fmla="*/ 2340 h 2734"/>
              <a:gd name="T14" fmla="*/ 843 w 2366"/>
              <a:gd name="T15" fmla="*/ 2402 h 2734"/>
              <a:gd name="T16" fmla="*/ 1031 w 2366"/>
              <a:gd name="T17" fmla="*/ 2377 h 2734"/>
              <a:gd name="T18" fmla="*/ 1365 w 2366"/>
              <a:gd name="T19" fmla="*/ 2187 h 2734"/>
              <a:gd name="T20" fmla="*/ 1017 w 2366"/>
              <a:gd name="T21" fmla="*/ 2622 h 2734"/>
              <a:gd name="T22" fmla="*/ 849 w 2366"/>
              <a:gd name="T23" fmla="*/ 2700 h 2734"/>
              <a:gd name="T24" fmla="*/ 663 w 2366"/>
              <a:gd name="T25" fmla="*/ 2733 h 2734"/>
              <a:gd name="T26" fmla="*/ 403 w 2366"/>
              <a:gd name="T27" fmla="*/ 2699 h 2734"/>
              <a:gd name="T28" fmla="*/ 176 w 2366"/>
              <a:gd name="T29" fmla="*/ 2549 h 2734"/>
              <a:gd name="T30" fmla="*/ 34 w 2366"/>
              <a:gd name="T31" fmla="*/ 2304 h 2734"/>
              <a:gd name="T32" fmla="*/ 2 w 2366"/>
              <a:gd name="T33" fmla="*/ 2017 h 2734"/>
              <a:gd name="T34" fmla="*/ 41 w 2366"/>
              <a:gd name="T35" fmla="*/ 1825 h 2734"/>
              <a:gd name="T36" fmla="*/ 155 w 2366"/>
              <a:gd name="T37" fmla="*/ 1639 h 2734"/>
              <a:gd name="T38" fmla="*/ 389 w 2366"/>
              <a:gd name="T39" fmla="*/ 1435 h 2734"/>
              <a:gd name="T40" fmla="*/ 761 w 2366"/>
              <a:gd name="T41" fmla="*/ 1231 h 2734"/>
              <a:gd name="T42" fmla="*/ 1368 w 2366"/>
              <a:gd name="T43" fmla="*/ 986 h 2734"/>
              <a:gd name="T44" fmla="*/ 1427 w 2366"/>
              <a:gd name="T45" fmla="*/ 559 h 2734"/>
              <a:gd name="T46" fmla="*/ 1327 w 2366"/>
              <a:gd name="T47" fmla="*/ 319 h 2734"/>
              <a:gd name="T48" fmla="*/ 1153 w 2366"/>
              <a:gd name="T49" fmla="*/ 201 h 2734"/>
              <a:gd name="T50" fmla="*/ 924 w 2366"/>
              <a:gd name="T51" fmla="*/ 175 h 2734"/>
              <a:gd name="T52" fmla="*/ 756 w 2366"/>
              <a:gd name="T53" fmla="*/ 219 h 2734"/>
              <a:gd name="T54" fmla="*/ 636 w 2366"/>
              <a:gd name="T55" fmla="*/ 320 h 2734"/>
              <a:gd name="T56" fmla="*/ 579 w 2366"/>
              <a:gd name="T57" fmla="*/ 446 h 2734"/>
              <a:gd name="T58" fmla="*/ 574 w 2366"/>
              <a:gd name="T59" fmla="*/ 732 h 2734"/>
              <a:gd name="T60" fmla="*/ 530 w 2366"/>
              <a:gd name="T61" fmla="*/ 840 h 2734"/>
              <a:gd name="T62" fmla="*/ 448 w 2366"/>
              <a:gd name="T63" fmla="*/ 907 h 2734"/>
              <a:gd name="T64" fmla="*/ 340 w 2366"/>
              <a:gd name="T65" fmla="*/ 930 h 2734"/>
              <a:gd name="T66" fmla="*/ 232 w 2366"/>
              <a:gd name="T67" fmla="*/ 906 h 2734"/>
              <a:gd name="T68" fmla="*/ 151 w 2366"/>
              <a:gd name="T69" fmla="*/ 836 h 2734"/>
              <a:gd name="T70" fmla="*/ 106 w 2366"/>
              <a:gd name="T71" fmla="*/ 728 h 2734"/>
              <a:gd name="T72" fmla="*/ 116 w 2366"/>
              <a:gd name="T73" fmla="*/ 534 h 2734"/>
              <a:gd name="T74" fmla="*/ 265 w 2366"/>
              <a:gd name="T75" fmla="*/ 283 h 2734"/>
              <a:gd name="T76" fmla="*/ 451 w 2366"/>
              <a:gd name="T77" fmla="*/ 135 h 2734"/>
              <a:gd name="T78" fmla="*/ 789 w 2366"/>
              <a:gd name="T79" fmla="*/ 20 h 2734"/>
              <a:gd name="T80" fmla="*/ 1218 w 2366"/>
              <a:gd name="T81" fmla="*/ 7 h 2734"/>
              <a:gd name="T82" fmla="*/ 1534 w 2366"/>
              <a:gd name="T83" fmla="*/ 77 h 2734"/>
              <a:gd name="T84" fmla="*/ 1735 w 2366"/>
              <a:gd name="T85" fmla="*/ 197 h 2734"/>
              <a:gd name="T86" fmla="*/ 1859 w 2366"/>
              <a:gd name="T87" fmla="*/ 369 h 2734"/>
              <a:gd name="T88" fmla="*/ 1907 w 2366"/>
              <a:gd name="T89" fmla="*/ 578 h 2734"/>
              <a:gd name="T90" fmla="*/ 1921 w 2366"/>
              <a:gd name="T91" fmla="*/ 1944 h 2734"/>
              <a:gd name="T92" fmla="*/ 1947 w 2366"/>
              <a:gd name="T93" fmla="*/ 2287 h 2734"/>
              <a:gd name="T94" fmla="*/ 2017 w 2366"/>
              <a:gd name="T95" fmla="*/ 2366 h 2734"/>
              <a:gd name="T96" fmla="*/ 2109 w 2366"/>
              <a:gd name="T97" fmla="*/ 2365 h 2734"/>
              <a:gd name="T98" fmla="*/ 2288 w 2366"/>
              <a:gd name="T99" fmla="*/ 2222 h 2734"/>
              <a:gd name="T100" fmla="*/ 2170 w 2366"/>
              <a:gd name="T101" fmla="*/ 2530 h 2734"/>
              <a:gd name="T102" fmla="*/ 1999 w 2366"/>
              <a:gd name="T103" fmla="*/ 2660 h 2734"/>
              <a:gd name="T104" fmla="*/ 1831 w 2366"/>
              <a:gd name="T105" fmla="*/ 2724 h 2734"/>
              <a:gd name="T106" fmla="*/ 1676 w 2366"/>
              <a:gd name="T107" fmla="*/ 2721 h 2734"/>
              <a:gd name="T108" fmla="*/ 1557 w 2366"/>
              <a:gd name="T109" fmla="*/ 2657 h 2734"/>
              <a:gd name="T110" fmla="*/ 1480 w 2366"/>
              <a:gd name="T111" fmla="*/ 2524 h 2734"/>
              <a:gd name="T112" fmla="*/ 1451 w 2366"/>
              <a:gd name="T113" fmla="*/ 230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734">
                <a:moveTo>
                  <a:pt x="1451" y="2120"/>
                </a:moveTo>
                <a:lnTo>
                  <a:pt x="1451" y="1128"/>
                </a:lnTo>
                <a:lnTo>
                  <a:pt x="1348" y="1169"/>
                </a:lnTo>
                <a:lnTo>
                  <a:pt x="1256" y="1207"/>
                </a:lnTo>
                <a:lnTo>
                  <a:pt x="1172" y="1242"/>
                </a:lnTo>
                <a:lnTo>
                  <a:pt x="1097" y="1274"/>
                </a:lnTo>
                <a:lnTo>
                  <a:pt x="1033" y="1303"/>
                </a:lnTo>
                <a:lnTo>
                  <a:pt x="977" y="1328"/>
                </a:lnTo>
                <a:lnTo>
                  <a:pt x="932" y="1351"/>
                </a:lnTo>
                <a:lnTo>
                  <a:pt x="896" y="1370"/>
                </a:lnTo>
                <a:lnTo>
                  <a:pt x="868" y="1386"/>
                </a:lnTo>
                <a:lnTo>
                  <a:pt x="842" y="1401"/>
                </a:lnTo>
                <a:lnTo>
                  <a:pt x="817" y="1417"/>
                </a:lnTo>
                <a:lnTo>
                  <a:pt x="791" y="1433"/>
                </a:lnTo>
                <a:lnTo>
                  <a:pt x="768" y="1449"/>
                </a:lnTo>
                <a:lnTo>
                  <a:pt x="745" y="1465"/>
                </a:lnTo>
                <a:lnTo>
                  <a:pt x="724" y="1481"/>
                </a:lnTo>
                <a:lnTo>
                  <a:pt x="703" y="1498"/>
                </a:lnTo>
                <a:lnTo>
                  <a:pt x="684" y="1514"/>
                </a:lnTo>
                <a:lnTo>
                  <a:pt x="665" y="1530"/>
                </a:lnTo>
                <a:lnTo>
                  <a:pt x="647" y="1547"/>
                </a:lnTo>
                <a:lnTo>
                  <a:pt x="632" y="1564"/>
                </a:lnTo>
                <a:lnTo>
                  <a:pt x="616" y="1581"/>
                </a:lnTo>
                <a:lnTo>
                  <a:pt x="601" y="1598"/>
                </a:lnTo>
                <a:lnTo>
                  <a:pt x="588" y="1614"/>
                </a:lnTo>
                <a:lnTo>
                  <a:pt x="575" y="1631"/>
                </a:lnTo>
                <a:lnTo>
                  <a:pt x="563" y="1648"/>
                </a:lnTo>
                <a:lnTo>
                  <a:pt x="552" y="1666"/>
                </a:lnTo>
                <a:lnTo>
                  <a:pt x="542" y="1684"/>
                </a:lnTo>
                <a:lnTo>
                  <a:pt x="533" y="1702"/>
                </a:lnTo>
                <a:lnTo>
                  <a:pt x="523" y="1719"/>
                </a:lnTo>
                <a:lnTo>
                  <a:pt x="516" y="1737"/>
                </a:lnTo>
                <a:lnTo>
                  <a:pt x="509" y="1755"/>
                </a:lnTo>
                <a:lnTo>
                  <a:pt x="502" y="1774"/>
                </a:lnTo>
                <a:lnTo>
                  <a:pt x="497" y="1793"/>
                </a:lnTo>
                <a:lnTo>
                  <a:pt x="492" y="1812"/>
                </a:lnTo>
                <a:lnTo>
                  <a:pt x="488" y="1831"/>
                </a:lnTo>
                <a:lnTo>
                  <a:pt x="485" y="1851"/>
                </a:lnTo>
                <a:lnTo>
                  <a:pt x="481" y="1870"/>
                </a:lnTo>
                <a:lnTo>
                  <a:pt x="480" y="1889"/>
                </a:lnTo>
                <a:lnTo>
                  <a:pt x="478" y="1909"/>
                </a:lnTo>
                <a:lnTo>
                  <a:pt x="478" y="1929"/>
                </a:lnTo>
                <a:lnTo>
                  <a:pt x="479" y="1955"/>
                </a:lnTo>
                <a:lnTo>
                  <a:pt x="480" y="1980"/>
                </a:lnTo>
                <a:lnTo>
                  <a:pt x="482" y="2004"/>
                </a:lnTo>
                <a:lnTo>
                  <a:pt x="486" y="2028"/>
                </a:lnTo>
                <a:lnTo>
                  <a:pt x="490" y="2051"/>
                </a:lnTo>
                <a:lnTo>
                  <a:pt x="495" y="2073"/>
                </a:lnTo>
                <a:lnTo>
                  <a:pt x="501" y="2095"/>
                </a:lnTo>
                <a:lnTo>
                  <a:pt x="509" y="2117"/>
                </a:lnTo>
                <a:lnTo>
                  <a:pt x="517" y="2138"/>
                </a:lnTo>
                <a:lnTo>
                  <a:pt x="526" y="2158"/>
                </a:lnTo>
                <a:lnTo>
                  <a:pt x="536" y="2178"/>
                </a:lnTo>
                <a:lnTo>
                  <a:pt x="547" y="2197"/>
                </a:lnTo>
                <a:lnTo>
                  <a:pt x="559" y="2216"/>
                </a:lnTo>
                <a:lnTo>
                  <a:pt x="572" y="2234"/>
                </a:lnTo>
                <a:lnTo>
                  <a:pt x="585" y="2252"/>
                </a:lnTo>
                <a:lnTo>
                  <a:pt x="600" y="2270"/>
                </a:lnTo>
                <a:lnTo>
                  <a:pt x="616" y="2285"/>
                </a:lnTo>
                <a:lnTo>
                  <a:pt x="632" y="2301"/>
                </a:lnTo>
                <a:lnTo>
                  <a:pt x="647" y="2315"/>
                </a:lnTo>
                <a:lnTo>
                  <a:pt x="664" y="2328"/>
                </a:lnTo>
                <a:lnTo>
                  <a:pt x="680" y="2340"/>
                </a:lnTo>
                <a:lnTo>
                  <a:pt x="698" y="2351"/>
                </a:lnTo>
                <a:lnTo>
                  <a:pt x="715" y="2362"/>
                </a:lnTo>
                <a:lnTo>
                  <a:pt x="732" y="2370"/>
                </a:lnTo>
                <a:lnTo>
                  <a:pt x="749" y="2379"/>
                </a:lnTo>
                <a:lnTo>
                  <a:pt x="767" y="2385"/>
                </a:lnTo>
                <a:lnTo>
                  <a:pt x="786" y="2391"/>
                </a:lnTo>
                <a:lnTo>
                  <a:pt x="805" y="2396"/>
                </a:lnTo>
                <a:lnTo>
                  <a:pt x="824" y="2400"/>
                </a:lnTo>
                <a:lnTo>
                  <a:pt x="843" y="2402"/>
                </a:lnTo>
                <a:lnTo>
                  <a:pt x="862" y="2404"/>
                </a:lnTo>
                <a:lnTo>
                  <a:pt x="882" y="2404"/>
                </a:lnTo>
                <a:lnTo>
                  <a:pt x="895" y="2404"/>
                </a:lnTo>
                <a:lnTo>
                  <a:pt x="910" y="2403"/>
                </a:lnTo>
                <a:lnTo>
                  <a:pt x="924" y="2402"/>
                </a:lnTo>
                <a:lnTo>
                  <a:pt x="939" y="2400"/>
                </a:lnTo>
                <a:lnTo>
                  <a:pt x="968" y="2394"/>
                </a:lnTo>
                <a:lnTo>
                  <a:pt x="998" y="2386"/>
                </a:lnTo>
                <a:lnTo>
                  <a:pt x="1031" y="2377"/>
                </a:lnTo>
                <a:lnTo>
                  <a:pt x="1064" y="2364"/>
                </a:lnTo>
                <a:lnTo>
                  <a:pt x="1097" y="2349"/>
                </a:lnTo>
                <a:lnTo>
                  <a:pt x="1132" y="2334"/>
                </a:lnTo>
                <a:lnTo>
                  <a:pt x="1169" y="2315"/>
                </a:lnTo>
                <a:lnTo>
                  <a:pt x="1205" y="2294"/>
                </a:lnTo>
                <a:lnTo>
                  <a:pt x="1244" y="2270"/>
                </a:lnTo>
                <a:lnTo>
                  <a:pt x="1283" y="2244"/>
                </a:lnTo>
                <a:lnTo>
                  <a:pt x="1323" y="2217"/>
                </a:lnTo>
                <a:lnTo>
                  <a:pt x="1365" y="2187"/>
                </a:lnTo>
                <a:lnTo>
                  <a:pt x="1407" y="2154"/>
                </a:lnTo>
                <a:lnTo>
                  <a:pt x="1451" y="2120"/>
                </a:lnTo>
                <a:close/>
                <a:moveTo>
                  <a:pt x="1451" y="2305"/>
                </a:moveTo>
                <a:lnTo>
                  <a:pt x="1356" y="2378"/>
                </a:lnTo>
                <a:lnTo>
                  <a:pt x="1269" y="2443"/>
                </a:lnTo>
                <a:lnTo>
                  <a:pt x="1192" y="2501"/>
                </a:lnTo>
                <a:lnTo>
                  <a:pt x="1124" y="2549"/>
                </a:lnTo>
                <a:lnTo>
                  <a:pt x="1067" y="2590"/>
                </a:lnTo>
                <a:lnTo>
                  <a:pt x="1017" y="2622"/>
                </a:lnTo>
                <a:lnTo>
                  <a:pt x="996" y="2636"/>
                </a:lnTo>
                <a:lnTo>
                  <a:pt x="977" y="2646"/>
                </a:lnTo>
                <a:lnTo>
                  <a:pt x="962" y="2656"/>
                </a:lnTo>
                <a:lnTo>
                  <a:pt x="947" y="2663"/>
                </a:lnTo>
                <a:lnTo>
                  <a:pt x="928" y="2672"/>
                </a:lnTo>
                <a:lnTo>
                  <a:pt x="909" y="2679"/>
                </a:lnTo>
                <a:lnTo>
                  <a:pt x="889" y="2687"/>
                </a:lnTo>
                <a:lnTo>
                  <a:pt x="869" y="2694"/>
                </a:lnTo>
                <a:lnTo>
                  <a:pt x="849" y="2700"/>
                </a:lnTo>
                <a:lnTo>
                  <a:pt x="829" y="2706"/>
                </a:lnTo>
                <a:lnTo>
                  <a:pt x="809" y="2712"/>
                </a:lnTo>
                <a:lnTo>
                  <a:pt x="789" y="2716"/>
                </a:lnTo>
                <a:lnTo>
                  <a:pt x="768" y="2720"/>
                </a:lnTo>
                <a:lnTo>
                  <a:pt x="747" y="2724"/>
                </a:lnTo>
                <a:lnTo>
                  <a:pt x="727" y="2727"/>
                </a:lnTo>
                <a:lnTo>
                  <a:pt x="706" y="2729"/>
                </a:lnTo>
                <a:lnTo>
                  <a:pt x="685" y="2731"/>
                </a:lnTo>
                <a:lnTo>
                  <a:pt x="663" y="2733"/>
                </a:lnTo>
                <a:lnTo>
                  <a:pt x="642" y="2734"/>
                </a:lnTo>
                <a:lnTo>
                  <a:pt x="620" y="2734"/>
                </a:lnTo>
                <a:lnTo>
                  <a:pt x="588" y="2734"/>
                </a:lnTo>
                <a:lnTo>
                  <a:pt x="555" y="2731"/>
                </a:lnTo>
                <a:lnTo>
                  <a:pt x="522" y="2727"/>
                </a:lnTo>
                <a:lnTo>
                  <a:pt x="491" y="2722"/>
                </a:lnTo>
                <a:lnTo>
                  <a:pt x="460" y="2716"/>
                </a:lnTo>
                <a:lnTo>
                  <a:pt x="431" y="2708"/>
                </a:lnTo>
                <a:lnTo>
                  <a:pt x="403" y="2699"/>
                </a:lnTo>
                <a:lnTo>
                  <a:pt x="374" y="2687"/>
                </a:lnTo>
                <a:lnTo>
                  <a:pt x="347" y="2676"/>
                </a:lnTo>
                <a:lnTo>
                  <a:pt x="320" y="2662"/>
                </a:lnTo>
                <a:lnTo>
                  <a:pt x="294" y="2646"/>
                </a:lnTo>
                <a:lnTo>
                  <a:pt x="269" y="2630"/>
                </a:lnTo>
                <a:lnTo>
                  <a:pt x="244" y="2612"/>
                </a:lnTo>
                <a:lnTo>
                  <a:pt x="221" y="2593"/>
                </a:lnTo>
                <a:lnTo>
                  <a:pt x="198" y="2572"/>
                </a:lnTo>
                <a:lnTo>
                  <a:pt x="176" y="2549"/>
                </a:lnTo>
                <a:lnTo>
                  <a:pt x="155" y="2526"/>
                </a:lnTo>
                <a:lnTo>
                  <a:pt x="135" y="2502"/>
                </a:lnTo>
                <a:lnTo>
                  <a:pt x="116" y="2475"/>
                </a:lnTo>
                <a:lnTo>
                  <a:pt x="99" y="2449"/>
                </a:lnTo>
                <a:lnTo>
                  <a:pt x="83" y="2423"/>
                </a:lnTo>
                <a:lnTo>
                  <a:pt x="68" y="2394"/>
                </a:lnTo>
                <a:lnTo>
                  <a:pt x="56" y="2365"/>
                </a:lnTo>
                <a:lnTo>
                  <a:pt x="44" y="2336"/>
                </a:lnTo>
                <a:lnTo>
                  <a:pt x="34" y="2304"/>
                </a:lnTo>
                <a:lnTo>
                  <a:pt x="25" y="2273"/>
                </a:lnTo>
                <a:lnTo>
                  <a:pt x="18" y="2240"/>
                </a:lnTo>
                <a:lnTo>
                  <a:pt x="12" y="2207"/>
                </a:lnTo>
                <a:lnTo>
                  <a:pt x="6" y="2172"/>
                </a:lnTo>
                <a:lnTo>
                  <a:pt x="3" y="2136"/>
                </a:lnTo>
                <a:lnTo>
                  <a:pt x="1" y="2101"/>
                </a:lnTo>
                <a:lnTo>
                  <a:pt x="0" y="2063"/>
                </a:lnTo>
                <a:lnTo>
                  <a:pt x="1" y="2040"/>
                </a:lnTo>
                <a:lnTo>
                  <a:pt x="2" y="2017"/>
                </a:lnTo>
                <a:lnTo>
                  <a:pt x="3" y="1993"/>
                </a:lnTo>
                <a:lnTo>
                  <a:pt x="5" y="1971"/>
                </a:lnTo>
                <a:lnTo>
                  <a:pt x="9" y="1949"/>
                </a:lnTo>
                <a:lnTo>
                  <a:pt x="13" y="1927"/>
                </a:lnTo>
                <a:lnTo>
                  <a:pt x="17" y="1906"/>
                </a:lnTo>
                <a:lnTo>
                  <a:pt x="22" y="1885"/>
                </a:lnTo>
                <a:lnTo>
                  <a:pt x="28" y="1865"/>
                </a:lnTo>
                <a:lnTo>
                  <a:pt x="34" y="1845"/>
                </a:lnTo>
                <a:lnTo>
                  <a:pt x="41" y="1825"/>
                </a:lnTo>
                <a:lnTo>
                  <a:pt x="49" y="1807"/>
                </a:lnTo>
                <a:lnTo>
                  <a:pt x="57" y="1788"/>
                </a:lnTo>
                <a:lnTo>
                  <a:pt x="66" y="1769"/>
                </a:lnTo>
                <a:lnTo>
                  <a:pt x="76" y="1751"/>
                </a:lnTo>
                <a:lnTo>
                  <a:pt x="86" y="1734"/>
                </a:lnTo>
                <a:lnTo>
                  <a:pt x="101" y="1710"/>
                </a:lnTo>
                <a:lnTo>
                  <a:pt x="118" y="1686"/>
                </a:lnTo>
                <a:lnTo>
                  <a:pt x="136" y="1662"/>
                </a:lnTo>
                <a:lnTo>
                  <a:pt x="155" y="1639"/>
                </a:lnTo>
                <a:lnTo>
                  <a:pt x="176" y="1615"/>
                </a:lnTo>
                <a:lnTo>
                  <a:pt x="198" y="1592"/>
                </a:lnTo>
                <a:lnTo>
                  <a:pt x="221" y="1569"/>
                </a:lnTo>
                <a:lnTo>
                  <a:pt x="245" y="1546"/>
                </a:lnTo>
                <a:lnTo>
                  <a:pt x="271" y="1523"/>
                </a:lnTo>
                <a:lnTo>
                  <a:pt x="299" y="1501"/>
                </a:lnTo>
                <a:lnTo>
                  <a:pt x="328" y="1479"/>
                </a:lnTo>
                <a:lnTo>
                  <a:pt x="357" y="1457"/>
                </a:lnTo>
                <a:lnTo>
                  <a:pt x="389" y="1435"/>
                </a:lnTo>
                <a:lnTo>
                  <a:pt x="422" y="1413"/>
                </a:lnTo>
                <a:lnTo>
                  <a:pt x="456" y="1391"/>
                </a:lnTo>
                <a:lnTo>
                  <a:pt x="491" y="1370"/>
                </a:lnTo>
                <a:lnTo>
                  <a:pt x="529" y="1348"/>
                </a:lnTo>
                <a:lnTo>
                  <a:pt x="570" y="1326"/>
                </a:lnTo>
                <a:lnTo>
                  <a:pt x="613" y="1304"/>
                </a:lnTo>
                <a:lnTo>
                  <a:pt x="659" y="1279"/>
                </a:lnTo>
                <a:lnTo>
                  <a:pt x="708" y="1256"/>
                </a:lnTo>
                <a:lnTo>
                  <a:pt x="761" y="1231"/>
                </a:lnTo>
                <a:lnTo>
                  <a:pt x="817" y="1206"/>
                </a:lnTo>
                <a:lnTo>
                  <a:pt x="875" y="1181"/>
                </a:lnTo>
                <a:lnTo>
                  <a:pt x="936" y="1155"/>
                </a:lnTo>
                <a:lnTo>
                  <a:pt x="1002" y="1128"/>
                </a:lnTo>
                <a:lnTo>
                  <a:pt x="1069" y="1101"/>
                </a:lnTo>
                <a:lnTo>
                  <a:pt x="1139" y="1073"/>
                </a:lnTo>
                <a:lnTo>
                  <a:pt x="1213" y="1044"/>
                </a:lnTo>
                <a:lnTo>
                  <a:pt x="1289" y="1015"/>
                </a:lnTo>
                <a:lnTo>
                  <a:pt x="1368" y="986"/>
                </a:lnTo>
                <a:lnTo>
                  <a:pt x="1451" y="955"/>
                </a:lnTo>
                <a:lnTo>
                  <a:pt x="1451" y="852"/>
                </a:lnTo>
                <a:lnTo>
                  <a:pt x="1450" y="805"/>
                </a:lnTo>
                <a:lnTo>
                  <a:pt x="1449" y="759"/>
                </a:lnTo>
                <a:lnTo>
                  <a:pt x="1447" y="716"/>
                </a:lnTo>
                <a:lnTo>
                  <a:pt x="1443" y="674"/>
                </a:lnTo>
                <a:lnTo>
                  <a:pt x="1439" y="634"/>
                </a:lnTo>
                <a:lnTo>
                  <a:pt x="1433" y="595"/>
                </a:lnTo>
                <a:lnTo>
                  <a:pt x="1427" y="559"/>
                </a:lnTo>
                <a:lnTo>
                  <a:pt x="1420" y="525"/>
                </a:lnTo>
                <a:lnTo>
                  <a:pt x="1411" y="492"/>
                </a:lnTo>
                <a:lnTo>
                  <a:pt x="1403" y="462"/>
                </a:lnTo>
                <a:lnTo>
                  <a:pt x="1392" y="433"/>
                </a:lnTo>
                <a:lnTo>
                  <a:pt x="1381" y="406"/>
                </a:lnTo>
                <a:lnTo>
                  <a:pt x="1369" y="382"/>
                </a:lnTo>
                <a:lnTo>
                  <a:pt x="1356" y="359"/>
                </a:lnTo>
                <a:lnTo>
                  <a:pt x="1342" y="338"/>
                </a:lnTo>
                <a:lnTo>
                  <a:pt x="1327" y="319"/>
                </a:lnTo>
                <a:lnTo>
                  <a:pt x="1312" y="301"/>
                </a:lnTo>
                <a:lnTo>
                  <a:pt x="1295" y="284"/>
                </a:lnTo>
                <a:lnTo>
                  <a:pt x="1277" y="269"/>
                </a:lnTo>
                <a:lnTo>
                  <a:pt x="1258" y="255"/>
                </a:lnTo>
                <a:lnTo>
                  <a:pt x="1239" y="242"/>
                </a:lnTo>
                <a:lnTo>
                  <a:pt x="1219" y="230"/>
                </a:lnTo>
                <a:lnTo>
                  <a:pt x="1197" y="219"/>
                </a:lnTo>
                <a:lnTo>
                  <a:pt x="1175" y="210"/>
                </a:lnTo>
                <a:lnTo>
                  <a:pt x="1153" y="201"/>
                </a:lnTo>
                <a:lnTo>
                  <a:pt x="1129" y="194"/>
                </a:lnTo>
                <a:lnTo>
                  <a:pt x="1105" y="188"/>
                </a:lnTo>
                <a:lnTo>
                  <a:pt x="1078" y="182"/>
                </a:lnTo>
                <a:lnTo>
                  <a:pt x="1052" y="178"/>
                </a:lnTo>
                <a:lnTo>
                  <a:pt x="1025" y="176"/>
                </a:lnTo>
                <a:lnTo>
                  <a:pt x="996" y="174"/>
                </a:lnTo>
                <a:lnTo>
                  <a:pt x="968" y="174"/>
                </a:lnTo>
                <a:lnTo>
                  <a:pt x="946" y="174"/>
                </a:lnTo>
                <a:lnTo>
                  <a:pt x="924" y="175"/>
                </a:lnTo>
                <a:lnTo>
                  <a:pt x="903" y="177"/>
                </a:lnTo>
                <a:lnTo>
                  <a:pt x="883" y="179"/>
                </a:lnTo>
                <a:lnTo>
                  <a:pt x="863" y="183"/>
                </a:lnTo>
                <a:lnTo>
                  <a:pt x="844" y="187"/>
                </a:lnTo>
                <a:lnTo>
                  <a:pt x="825" y="192"/>
                </a:lnTo>
                <a:lnTo>
                  <a:pt x="807" y="198"/>
                </a:lnTo>
                <a:lnTo>
                  <a:pt x="789" y="204"/>
                </a:lnTo>
                <a:lnTo>
                  <a:pt x="772" y="212"/>
                </a:lnTo>
                <a:lnTo>
                  <a:pt x="756" y="219"/>
                </a:lnTo>
                <a:lnTo>
                  <a:pt x="740" y="227"/>
                </a:lnTo>
                <a:lnTo>
                  <a:pt x="725" y="237"/>
                </a:lnTo>
                <a:lnTo>
                  <a:pt x="710" y="247"/>
                </a:lnTo>
                <a:lnTo>
                  <a:pt x="697" y="258"/>
                </a:lnTo>
                <a:lnTo>
                  <a:pt x="683" y="271"/>
                </a:lnTo>
                <a:lnTo>
                  <a:pt x="670" y="282"/>
                </a:lnTo>
                <a:lnTo>
                  <a:pt x="658" y="295"/>
                </a:lnTo>
                <a:lnTo>
                  <a:pt x="646" y="307"/>
                </a:lnTo>
                <a:lnTo>
                  <a:pt x="636" y="320"/>
                </a:lnTo>
                <a:lnTo>
                  <a:pt x="626" y="334"/>
                </a:lnTo>
                <a:lnTo>
                  <a:pt x="617" y="347"/>
                </a:lnTo>
                <a:lnTo>
                  <a:pt x="609" y="360"/>
                </a:lnTo>
                <a:lnTo>
                  <a:pt x="602" y="373"/>
                </a:lnTo>
                <a:lnTo>
                  <a:pt x="596" y="388"/>
                </a:lnTo>
                <a:lnTo>
                  <a:pt x="590" y="402"/>
                </a:lnTo>
                <a:lnTo>
                  <a:pt x="585" y="416"/>
                </a:lnTo>
                <a:lnTo>
                  <a:pt x="581" y="431"/>
                </a:lnTo>
                <a:lnTo>
                  <a:pt x="579" y="446"/>
                </a:lnTo>
                <a:lnTo>
                  <a:pt x="576" y="461"/>
                </a:lnTo>
                <a:lnTo>
                  <a:pt x="575" y="476"/>
                </a:lnTo>
                <a:lnTo>
                  <a:pt x="575" y="492"/>
                </a:lnTo>
                <a:lnTo>
                  <a:pt x="581" y="657"/>
                </a:lnTo>
                <a:lnTo>
                  <a:pt x="580" y="673"/>
                </a:lnTo>
                <a:lnTo>
                  <a:pt x="580" y="688"/>
                </a:lnTo>
                <a:lnTo>
                  <a:pt x="578" y="703"/>
                </a:lnTo>
                <a:lnTo>
                  <a:pt x="577" y="718"/>
                </a:lnTo>
                <a:lnTo>
                  <a:pt x="574" y="732"/>
                </a:lnTo>
                <a:lnTo>
                  <a:pt x="572" y="746"/>
                </a:lnTo>
                <a:lnTo>
                  <a:pt x="568" y="760"/>
                </a:lnTo>
                <a:lnTo>
                  <a:pt x="564" y="772"/>
                </a:lnTo>
                <a:lnTo>
                  <a:pt x="559" y="785"/>
                </a:lnTo>
                <a:lnTo>
                  <a:pt x="555" y="797"/>
                </a:lnTo>
                <a:lnTo>
                  <a:pt x="550" y="808"/>
                </a:lnTo>
                <a:lnTo>
                  <a:pt x="543" y="820"/>
                </a:lnTo>
                <a:lnTo>
                  <a:pt x="537" y="829"/>
                </a:lnTo>
                <a:lnTo>
                  <a:pt x="530" y="840"/>
                </a:lnTo>
                <a:lnTo>
                  <a:pt x="522" y="849"/>
                </a:lnTo>
                <a:lnTo>
                  <a:pt x="514" y="858"/>
                </a:lnTo>
                <a:lnTo>
                  <a:pt x="506" y="867"/>
                </a:lnTo>
                <a:lnTo>
                  <a:pt x="496" y="875"/>
                </a:lnTo>
                <a:lnTo>
                  <a:pt x="488" y="883"/>
                </a:lnTo>
                <a:lnTo>
                  <a:pt x="478" y="889"/>
                </a:lnTo>
                <a:lnTo>
                  <a:pt x="468" y="896"/>
                </a:lnTo>
                <a:lnTo>
                  <a:pt x="458" y="902"/>
                </a:lnTo>
                <a:lnTo>
                  <a:pt x="448" y="907"/>
                </a:lnTo>
                <a:lnTo>
                  <a:pt x="436" y="912"/>
                </a:lnTo>
                <a:lnTo>
                  <a:pt x="426" y="916"/>
                </a:lnTo>
                <a:lnTo>
                  <a:pt x="414" y="919"/>
                </a:lnTo>
                <a:lnTo>
                  <a:pt x="403" y="923"/>
                </a:lnTo>
                <a:lnTo>
                  <a:pt x="390" y="925"/>
                </a:lnTo>
                <a:lnTo>
                  <a:pt x="378" y="927"/>
                </a:lnTo>
                <a:lnTo>
                  <a:pt x="366" y="929"/>
                </a:lnTo>
                <a:lnTo>
                  <a:pt x="352" y="929"/>
                </a:lnTo>
                <a:lnTo>
                  <a:pt x="340" y="930"/>
                </a:lnTo>
                <a:lnTo>
                  <a:pt x="326" y="929"/>
                </a:lnTo>
                <a:lnTo>
                  <a:pt x="313" y="929"/>
                </a:lnTo>
                <a:lnTo>
                  <a:pt x="301" y="927"/>
                </a:lnTo>
                <a:lnTo>
                  <a:pt x="289" y="925"/>
                </a:lnTo>
                <a:lnTo>
                  <a:pt x="277" y="923"/>
                </a:lnTo>
                <a:lnTo>
                  <a:pt x="265" y="919"/>
                </a:lnTo>
                <a:lnTo>
                  <a:pt x="254" y="915"/>
                </a:lnTo>
                <a:lnTo>
                  <a:pt x="243" y="911"/>
                </a:lnTo>
                <a:lnTo>
                  <a:pt x="232" y="906"/>
                </a:lnTo>
                <a:lnTo>
                  <a:pt x="222" y="900"/>
                </a:lnTo>
                <a:lnTo>
                  <a:pt x="212" y="894"/>
                </a:lnTo>
                <a:lnTo>
                  <a:pt x="203" y="888"/>
                </a:lnTo>
                <a:lnTo>
                  <a:pt x="194" y="881"/>
                </a:lnTo>
                <a:lnTo>
                  <a:pt x="184" y="873"/>
                </a:lnTo>
                <a:lnTo>
                  <a:pt x="176" y="865"/>
                </a:lnTo>
                <a:lnTo>
                  <a:pt x="167" y="855"/>
                </a:lnTo>
                <a:lnTo>
                  <a:pt x="159" y="846"/>
                </a:lnTo>
                <a:lnTo>
                  <a:pt x="151" y="836"/>
                </a:lnTo>
                <a:lnTo>
                  <a:pt x="144" y="826"/>
                </a:lnTo>
                <a:lnTo>
                  <a:pt x="138" y="815"/>
                </a:lnTo>
                <a:lnTo>
                  <a:pt x="132" y="804"/>
                </a:lnTo>
                <a:lnTo>
                  <a:pt x="126" y="792"/>
                </a:lnTo>
                <a:lnTo>
                  <a:pt x="121" y="781"/>
                </a:lnTo>
                <a:lnTo>
                  <a:pt x="117" y="768"/>
                </a:lnTo>
                <a:lnTo>
                  <a:pt x="113" y="756"/>
                </a:lnTo>
                <a:lnTo>
                  <a:pt x="109" y="742"/>
                </a:lnTo>
                <a:lnTo>
                  <a:pt x="106" y="728"/>
                </a:lnTo>
                <a:lnTo>
                  <a:pt x="104" y="715"/>
                </a:lnTo>
                <a:lnTo>
                  <a:pt x="102" y="700"/>
                </a:lnTo>
                <a:lnTo>
                  <a:pt x="101" y="685"/>
                </a:lnTo>
                <a:lnTo>
                  <a:pt x="100" y="669"/>
                </a:lnTo>
                <a:lnTo>
                  <a:pt x="100" y="654"/>
                </a:lnTo>
                <a:lnTo>
                  <a:pt x="101" y="623"/>
                </a:lnTo>
                <a:lnTo>
                  <a:pt x="104" y="593"/>
                </a:lnTo>
                <a:lnTo>
                  <a:pt x="108" y="563"/>
                </a:lnTo>
                <a:lnTo>
                  <a:pt x="116" y="534"/>
                </a:lnTo>
                <a:lnTo>
                  <a:pt x="124" y="505"/>
                </a:lnTo>
                <a:lnTo>
                  <a:pt x="136" y="476"/>
                </a:lnTo>
                <a:lnTo>
                  <a:pt x="148" y="448"/>
                </a:lnTo>
                <a:lnTo>
                  <a:pt x="163" y="420"/>
                </a:lnTo>
                <a:lnTo>
                  <a:pt x="179" y="391"/>
                </a:lnTo>
                <a:lnTo>
                  <a:pt x="198" y="364"/>
                </a:lnTo>
                <a:lnTo>
                  <a:pt x="219" y="337"/>
                </a:lnTo>
                <a:lnTo>
                  <a:pt x="241" y="309"/>
                </a:lnTo>
                <a:lnTo>
                  <a:pt x="265" y="283"/>
                </a:lnTo>
                <a:lnTo>
                  <a:pt x="291" y="257"/>
                </a:lnTo>
                <a:lnTo>
                  <a:pt x="320" y="231"/>
                </a:lnTo>
                <a:lnTo>
                  <a:pt x="350" y="204"/>
                </a:lnTo>
                <a:lnTo>
                  <a:pt x="366" y="192"/>
                </a:lnTo>
                <a:lnTo>
                  <a:pt x="383" y="180"/>
                </a:lnTo>
                <a:lnTo>
                  <a:pt x="399" y="168"/>
                </a:lnTo>
                <a:lnTo>
                  <a:pt x="416" y="157"/>
                </a:lnTo>
                <a:lnTo>
                  <a:pt x="433" y="146"/>
                </a:lnTo>
                <a:lnTo>
                  <a:pt x="451" y="135"/>
                </a:lnTo>
                <a:lnTo>
                  <a:pt x="470" y="125"/>
                </a:lnTo>
                <a:lnTo>
                  <a:pt x="488" y="115"/>
                </a:lnTo>
                <a:lnTo>
                  <a:pt x="527" y="97"/>
                </a:lnTo>
                <a:lnTo>
                  <a:pt x="567" y="81"/>
                </a:lnTo>
                <a:lnTo>
                  <a:pt x="608" y="65"/>
                </a:lnTo>
                <a:lnTo>
                  <a:pt x="651" y="51"/>
                </a:lnTo>
                <a:lnTo>
                  <a:pt x="696" y="40"/>
                </a:lnTo>
                <a:lnTo>
                  <a:pt x="742" y="29"/>
                </a:lnTo>
                <a:lnTo>
                  <a:pt x="789" y="20"/>
                </a:lnTo>
                <a:lnTo>
                  <a:pt x="839" y="13"/>
                </a:lnTo>
                <a:lnTo>
                  <a:pt x="890" y="7"/>
                </a:lnTo>
                <a:lnTo>
                  <a:pt x="943" y="3"/>
                </a:lnTo>
                <a:lnTo>
                  <a:pt x="997" y="1"/>
                </a:lnTo>
                <a:lnTo>
                  <a:pt x="1053" y="0"/>
                </a:lnTo>
                <a:lnTo>
                  <a:pt x="1096" y="1"/>
                </a:lnTo>
                <a:lnTo>
                  <a:pt x="1137" y="2"/>
                </a:lnTo>
                <a:lnTo>
                  <a:pt x="1178" y="4"/>
                </a:lnTo>
                <a:lnTo>
                  <a:pt x="1218" y="7"/>
                </a:lnTo>
                <a:lnTo>
                  <a:pt x="1258" y="11"/>
                </a:lnTo>
                <a:lnTo>
                  <a:pt x="1296" y="16"/>
                </a:lnTo>
                <a:lnTo>
                  <a:pt x="1333" y="23"/>
                </a:lnTo>
                <a:lnTo>
                  <a:pt x="1368" y="29"/>
                </a:lnTo>
                <a:lnTo>
                  <a:pt x="1404" y="37"/>
                </a:lnTo>
                <a:lnTo>
                  <a:pt x="1438" y="46"/>
                </a:lnTo>
                <a:lnTo>
                  <a:pt x="1470" y="55"/>
                </a:lnTo>
                <a:lnTo>
                  <a:pt x="1503" y="66"/>
                </a:lnTo>
                <a:lnTo>
                  <a:pt x="1534" y="77"/>
                </a:lnTo>
                <a:lnTo>
                  <a:pt x="1564" y="89"/>
                </a:lnTo>
                <a:lnTo>
                  <a:pt x="1593" y="103"/>
                </a:lnTo>
                <a:lnTo>
                  <a:pt x="1621" y="116"/>
                </a:lnTo>
                <a:lnTo>
                  <a:pt x="1643" y="128"/>
                </a:lnTo>
                <a:lnTo>
                  <a:pt x="1662" y="140"/>
                </a:lnTo>
                <a:lnTo>
                  <a:pt x="1681" y="153"/>
                </a:lnTo>
                <a:lnTo>
                  <a:pt x="1700" y="167"/>
                </a:lnTo>
                <a:lnTo>
                  <a:pt x="1718" y="181"/>
                </a:lnTo>
                <a:lnTo>
                  <a:pt x="1735" y="197"/>
                </a:lnTo>
                <a:lnTo>
                  <a:pt x="1752" y="213"/>
                </a:lnTo>
                <a:lnTo>
                  <a:pt x="1768" y="230"/>
                </a:lnTo>
                <a:lnTo>
                  <a:pt x="1782" y="247"/>
                </a:lnTo>
                <a:lnTo>
                  <a:pt x="1797" y="265"/>
                </a:lnTo>
                <a:lnTo>
                  <a:pt x="1811" y="284"/>
                </a:lnTo>
                <a:lnTo>
                  <a:pt x="1823" y="304"/>
                </a:lnTo>
                <a:lnTo>
                  <a:pt x="1836" y="325"/>
                </a:lnTo>
                <a:lnTo>
                  <a:pt x="1847" y="347"/>
                </a:lnTo>
                <a:lnTo>
                  <a:pt x="1859" y="369"/>
                </a:lnTo>
                <a:lnTo>
                  <a:pt x="1869" y="392"/>
                </a:lnTo>
                <a:lnTo>
                  <a:pt x="1875" y="408"/>
                </a:lnTo>
                <a:lnTo>
                  <a:pt x="1881" y="427"/>
                </a:lnTo>
                <a:lnTo>
                  <a:pt x="1886" y="447"/>
                </a:lnTo>
                <a:lnTo>
                  <a:pt x="1892" y="469"/>
                </a:lnTo>
                <a:lnTo>
                  <a:pt x="1896" y="494"/>
                </a:lnTo>
                <a:lnTo>
                  <a:pt x="1900" y="520"/>
                </a:lnTo>
                <a:lnTo>
                  <a:pt x="1904" y="548"/>
                </a:lnTo>
                <a:lnTo>
                  <a:pt x="1907" y="578"/>
                </a:lnTo>
                <a:lnTo>
                  <a:pt x="1910" y="611"/>
                </a:lnTo>
                <a:lnTo>
                  <a:pt x="1913" y="645"/>
                </a:lnTo>
                <a:lnTo>
                  <a:pt x="1915" y="681"/>
                </a:lnTo>
                <a:lnTo>
                  <a:pt x="1917" y="720"/>
                </a:lnTo>
                <a:lnTo>
                  <a:pt x="1919" y="802"/>
                </a:lnTo>
                <a:lnTo>
                  <a:pt x="1920" y="892"/>
                </a:lnTo>
                <a:lnTo>
                  <a:pt x="1920" y="1776"/>
                </a:lnTo>
                <a:lnTo>
                  <a:pt x="1920" y="1865"/>
                </a:lnTo>
                <a:lnTo>
                  <a:pt x="1921" y="1944"/>
                </a:lnTo>
                <a:lnTo>
                  <a:pt x="1922" y="2014"/>
                </a:lnTo>
                <a:lnTo>
                  <a:pt x="1923" y="2076"/>
                </a:lnTo>
                <a:lnTo>
                  <a:pt x="1925" y="2129"/>
                </a:lnTo>
                <a:lnTo>
                  <a:pt x="1928" y="2172"/>
                </a:lnTo>
                <a:lnTo>
                  <a:pt x="1930" y="2207"/>
                </a:lnTo>
                <a:lnTo>
                  <a:pt x="1935" y="2232"/>
                </a:lnTo>
                <a:lnTo>
                  <a:pt x="1938" y="2253"/>
                </a:lnTo>
                <a:lnTo>
                  <a:pt x="1942" y="2271"/>
                </a:lnTo>
                <a:lnTo>
                  <a:pt x="1947" y="2287"/>
                </a:lnTo>
                <a:lnTo>
                  <a:pt x="1954" y="2302"/>
                </a:lnTo>
                <a:lnTo>
                  <a:pt x="1959" y="2316"/>
                </a:lnTo>
                <a:lnTo>
                  <a:pt x="1966" y="2327"/>
                </a:lnTo>
                <a:lnTo>
                  <a:pt x="1973" y="2337"/>
                </a:lnTo>
                <a:lnTo>
                  <a:pt x="1981" y="2345"/>
                </a:lnTo>
                <a:lnTo>
                  <a:pt x="1989" y="2351"/>
                </a:lnTo>
                <a:lnTo>
                  <a:pt x="1998" y="2357"/>
                </a:lnTo>
                <a:lnTo>
                  <a:pt x="2007" y="2362"/>
                </a:lnTo>
                <a:lnTo>
                  <a:pt x="2017" y="2366"/>
                </a:lnTo>
                <a:lnTo>
                  <a:pt x="2026" y="2369"/>
                </a:lnTo>
                <a:lnTo>
                  <a:pt x="2035" y="2371"/>
                </a:lnTo>
                <a:lnTo>
                  <a:pt x="2046" y="2372"/>
                </a:lnTo>
                <a:lnTo>
                  <a:pt x="2057" y="2373"/>
                </a:lnTo>
                <a:lnTo>
                  <a:pt x="2068" y="2372"/>
                </a:lnTo>
                <a:lnTo>
                  <a:pt x="2079" y="2371"/>
                </a:lnTo>
                <a:lnTo>
                  <a:pt x="2089" y="2370"/>
                </a:lnTo>
                <a:lnTo>
                  <a:pt x="2100" y="2368"/>
                </a:lnTo>
                <a:lnTo>
                  <a:pt x="2109" y="2365"/>
                </a:lnTo>
                <a:lnTo>
                  <a:pt x="2118" y="2362"/>
                </a:lnTo>
                <a:lnTo>
                  <a:pt x="2128" y="2358"/>
                </a:lnTo>
                <a:lnTo>
                  <a:pt x="2136" y="2354"/>
                </a:lnTo>
                <a:lnTo>
                  <a:pt x="2153" y="2342"/>
                </a:lnTo>
                <a:lnTo>
                  <a:pt x="2173" y="2326"/>
                </a:lnTo>
                <a:lnTo>
                  <a:pt x="2196" y="2306"/>
                </a:lnTo>
                <a:lnTo>
                  <a:pt x="2224" y="2283"/>
                </a:lnTo>
                <a:lnTo>
                  <a:pt x="2254" y="2255"/>
                </a:lnTo>
                <a:lnTo>
                  <a:pt x="2288" y="2222"/>
                </a:lnTo>
                <a:lnTo>
                  <a:pt x="2325" y="2187"/>
                </a:lnTo>
                <a:lnTo>
                  <a:pt x="2366" y="2146"/>
                </a:lnTo>
                <a:lnTo>
                  <a:pt x="2366" y="2305"/>
                </a:lnTo>
                <a:lnTo>
                  <a:pt x="2327" y="2357"/>
                </a:lnTo>
                <a:lnTo>
                  <a:pt x="2288" y="2405"/>
                </a:lnTo>
                <a:lnTo>
                  <a:pt x="2248" y="2450"/>
                </a:lnTo>
                <a:lnTo>
                  <a:pt x="2209" y="2491"/>
                </a:lnTo>
                <a:lnTo>
                  <a:pt x="2190" y="2511"/>
                </a:lnTo>
                <a:lnTo>
                  <a:pt x="2170" y="2530"/>
                </a:lnTo>
                <a:lnTo>
                  <a:pt x="2151" y="2548"/>
                </a:lnTo>
                <a:lnTo>
                  <a:pt x="2131" y="2565"/>
                </a:lnTo>
                <a:lnTo>
                  <a:pt x="2112" y="2580"/>
                </a:lnTo>
                <a:lnTo>
                  <a:pt x="2093" y="2596"/>
                </a:lnTo>
                <a:lnTo>
                  <a:pt x="2074" y="2611"/>
                </a:lnTo>
                <a:lnTo>
                  <a:pt x="2055" y="2624"/>
                </a:lnTo>
                <a:lnTo>
                  <a:pt x="2037" y="2637"/>
                </a:lnTo>
                <a:lnTo>
                  <a:pt x="2018" y="2650"/>
                </a:lnTo>
                <a:lnTo>
                  <a:pt x="1999" y="2660"/>
                </a:lnTo>
                <a:lnTo>
                  <a:pt x="1980" y="2671"/>
                </a:lnTo>
                <a:lnTo>
                  <a:pt x="1961" y="2680"/>
                </a:lnTo>
                <a:lnTo>
                  <a:pt x="1942" y="2689"/>
                </a:lnTo>
                <a:lnTo>
                  <a:pt x="1923" y="2697"/>
                </a:lnTo>
                <a:lnTo>
                  <a:pt x="1905" y="2704"/>
                </a:lnTo>
                <a:lnTo>
                  <a:pt x="1886" y="2710"/>
                </a:lnTo>
                <a:lnTo>
                  <a:pt x="1867" y="2716"/>
                </a:lnTo>
                <a:lnTo>
                  <a:pt x="1850" y="2721"/>
                </a:lnTo>
                <a:lnTo>
                  <a:pt x="1831" y="2724"/>
                </a:lnTo>
                <a:lnTo>
                  <a:pt x="1813" y="2727"/>
                </a:lnTo>
                <a:lnTo>
                  <a:pt x="1795" y="2729"/>
                </a:lnTo>
                <a:lnTo>
                  <a:pt x="1776" y="2730"/>
                </a:lnTo>
                <a:lnTo>
                  <a:pt x="1758" y="2730"/>
                </a:lnTo>
                <a:lnTo>
                  <a:pt x="1741" y="2730"/>
                </a:lnTo>
                <a:lnTo>
                  <a:pt x="1724" y="2729"/>
                </a:lnTo>
                <a:lnTo>
                  <a:pt x="1708" y="2727"/>
                </a:lnTo>
                <a:lnTo>
                  <a:pt x="1692" y="2725"/>
                </a:lnTo>
                <a:lnTo>
                  <a:pt x="1676" y="2721"/>
                </a:lnTo>
                <a:lnTo>
                  <a:pt x="1661" y="2717"/>
                </a:lnTo>
                <a:lnTo>
                  <a:pt x="1647" y="2713"/>
                </a:lnTo>
                <a:lnTo>
                  <a:pt x="1633" y="2706"/>
                </a:lnTo>
                <a:lnTo>
                  <a:pt x="1619" y="2700"/>
                </a:lnTo>
                <a:lnTo>
                  <a:pt x="1606" y="2694"/>
                </a:lnTo>
                <a:lnTo>
                  <a:pt x="1593" y="2685"/>
                </a:lnTo>
                <a:lnTo>
                  <a:pt x="1581" y="2677"/>
                </a:lnTo>
                <a:lnTo>
                  <a:pt x="1569" y="2667"/>
                </a:lnTo>
                <a:lnTo>
                  <a:pt x="1557" y="2657"/>
                </a:lnTo>
                <a:lnTo>
                  <a:pt x="1547" y="2646"/>
                </a:lnTo>
                <a:lnTo>
                  <a:pt x="1536" y="2634"/>
                </a:lnTo>
                <a:lnTo>
                  <a:pt x="1526" y="2621"/>
                </a:lnTo>
                <a:lnTo>
                  <a:pt x="1516" y="2608"/>
                </a:lnTo>
                <a:lnTo>
                  <a:pt x="1508" y="2593"/>
                </a:lnTo>
                <a:lnTo>
                  <a:pt x="1500" y="2577"/>
                </a:lnTo>
                <a:lnTo>
                  <a:pt x="1492" y="2560"/>
                </a:lnTo>
                <a:lnTo>
                  <a:pt x="1486" y="2543"/>
                </a:lnTo>
                <a:lnTo>
                  <a:pt x="1480" y="2524"/>
                </a:lnTo>
                <a:lnTo>
                  <a:pt x="1473" y="2504"/>
                </a:lnTo>
                <a:lnTo>
                  <a:pt x="1468" y="2483"/>
                </a:lnTo>
                <a:lnTo>
                  <a:pt x="1464" y="2461"/>
                </a:lnTo>
                <a:lnTo>
                  <a:pt x="1461" y="2438"/>
                </a:lnTo>
                <a:lnTo>
                  <a:pt x="1458" y="2412"/>
                </a:lnTo>
                <a:lnTo>
                  <a:pt x="1454" y="2387"/>
                </a:lnTo>
                <a:lnTo>
                  <a:pt x="1453" y="2361"/>
                </a:lnTo>
                <a:lnTo>
                  <a:pt x="1451" y="2334"/>
                </a:lnTo>
                <a:lnTo>
                  <a:pt x="1451" y="230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BAEFF050-9B9D-4AD4-9D93-78AB33A06362}"/>
              </a:ext>
            </a:extLst>
          </p:cNvPr>
          <p:cNvSpPr>
            <a:spLocks/>
          </p:cNvSpPr>
          <p:nvPr/>
        </p:nvSpPr>
        <p:spPr bwMode="auto">
          <a:xfrm>
            <a:off x="11164642" y="496809"/>
            <a:ext cx="206894" cy="194723"/>
          </a:xfrm>
          <a:custGeom>
            <a:avLst/>
            <a:gdLst>
              <a:gd name="T0" fmla="*/ 1021 w 2852"/>
              <a:gd name="T1" fmla="*/ 422 h 2680"/>
              <a:gd name="T2" fmla="*/ 1161 w 2852"/>
              <a:gd name="T3" fmla="*/ 285 h 2680"/>
              <a:gd name="T4" fmla="*/ 1299 w 2852"/>
              <a:gd name="T5" fmla="*/ 175 h 2680"/>
              <a:gd name="T6" fmla="*/ 1436 w 2852"/>
              <a:gd name="T7" fmla="*/ 91 h 2680"/>
              <a:gd name="T8" fmla="*/ 1569 w 2852"/>
              <a:gd name="T9" fmla="*/ 34 h 2680"/>
              <a:gd name="T10" fmla="*/ 1702 w 2852"/>
              <a:gd name="T11" fmla="*/ 5 h 2680"/>
              <a:gd name="T12" fmla="*/ 1832 w 2852"/>
              <a:gd name="T13" fmla="*/ 2 h 2680"/>
              <a:gd name="T14" fmla="*/ 1955 w 2852"/>
              <a:gd name="T15" fmla="*/ 21 h 2680"/>
              <a:gd name="T16" fmla="*/ 2066 w 2852"/>
              <a:gd name="T17" fmla="*/ 61 h 2680"/>
              <a:gd name="T18" fmla="*/ 2166 w 2852"/>
              <a:gd name="T19" fmla="*/ 120 h 2680"/>
              <a:gd name="T20" fmla="*/ 2254 w 2852"/>
              <a:gd name="T21" fmla="*/ 206 h 2680"/>
              <a:gd name="T22" fmla="*/ 2328 w 2852"/>
              <a:gd name="T23" fmla="*/ 319 h 2680"/>
              <a:gd name="T24" fmla="*/ 2391 w 2852"/>
              <a:gd name="T25" fmla="*/ 457 h 2680"/>
              <a:gd name="T26" fmla="*/ 2425 w 2852"/>
              <a:gd name="T27" fmla="*/ 582 h 2680"/>
              <a:gd name="T28" fmla="*/ 2446 w 2852"/>
              <a:gd name="T29" fmla="*/ 742 h 2680"/>
              <a:gd name="T30" fmla="*/ 2454 w 2852"/>
              <a:gd name="T31" fmla="*/ 2092 h 2680"/>
              <a:gd name="T32" fmla="*/ 2470 w 2852"/>
              <a:gd name="T33" fmla="*/ 2339 h 2680"/>
              <a:gd name="T34" fmla="*/ 2494 w 2852"/>
              <a:gd name="T35" fmla="*/ 2427 h 2680"/>
              <a:gd name="T36" fmla="*/ 2548 w 2852"/>
              <a:gd name="T37" fmla="*/ 2504 h 2680"/>
              <a:gd name="T38" fmla="*/ 2614 w 2852"/>
              <a:gd name="T39" fmla="*/ 2548 h 2680"/>
              <a:gd name="T40" fmla="*/ 2728 w 2852"/>
              <a:gd name="T41" fmla="*/ 2572 h 2680"/>
              <a:gd name="T42" fmla="*/ 1564 w 2852"/>
              <a:gd name="T43" fmla="*/ 2680 h 2680"/>
              <a:gd name="T44" fmla="*/ 1721 w 2852"/>
              <a:gd name="T45" fmla="*/ 2572 h 2680"/>
              <a:gd name="T46" fmla="*/ 1803 w 2852"/>
              <a:gd name="T47" fmla="*/ 2556 h 2680"/>
              <a:gd name="T48" fmla="*/ 1864 w 2852"/>
              <a:gd name="T49" fmla="*/ 2529 h 2680"/>
              <a:gd name="T50" fmla="*/ 1906 w 2852"/>
              <a:gd name="T51" fmla="*/ 2491 h 2680"/>
              <a:gd name="T52" fmla="*/ 1966 w 2852"/>
              <a:gd name="T53" fmla="*/ 2385 h 2680"/>
              <a:gd name="T54" fmla="*/ 1982 w 2852"/>
              <a:gd name="T55" fmla="*/ 2271 h 2680"/>
              <a:gd name="T56" fmla="*/ 1986 w 2852"/>
              <a:gd name="T57" fmla="*/ 1026 h 2680"/>
              <a:gd name="T58" fmla="*/ 1976 w 2852"/>
              <a:gd name="T59" fmla="*/ 823 h 2680"/>
              <a:gd name="T60" fmla="*/ 1949 w 2852"/>
              <a:gd name="T61" fmla="*/ 658 h 2680"/>
              <a:gd name="T62" fmla="*/ 1904 w 2852"/>
              <a:gd name="T63" fmla="*/ 531 h 2680"/>
              <a:gd name="T64" fmla="*/ 1838 w 2852"/>
              <a:gd name="T65" fmla="*/ 440 h 2680"/>
              <a:gd name="T66" fmla="*/ 1748 w 2852"/>
              <a:gd name="T67" fmla="*/ 381 h 2680"/>
              <a:gd name="T68" fmla="*/ 1634 w 2852"/>
              <a:gd name="T69" fmla="*/ 352 h 2680"/>
              <a:gd name="T70" fmla="*/ 1518 w 2852"/>
              <a:gd name="T71" fmla="*/ 352 h 2680"/>
              <a:gd name="T72" fmla="*/ 1412 w 2852"/>
              <a:gd name="T73" fmla="*/ 372 h 2680"/>
              <a:gd name="T74" fmla="*/ 1307 w 2852"/>
              <a:gd name="T75" fmla="*/ 410 h 2680"/>
              <a:gd name="T76" fmla="*/ 1202 w 2852"/>
              <a:gd name="T77" fmla="*/ 467 h 2680"/>
              <a:gd name="T78" fmla="*/ 1096 w 2852"/>
              <a:gd name="T79" fmla="*/ 540 h 2680"/>
              <a:gd name="T80" fmla="*/ 992 w 2852"/>
              <a:gd name="T81" fmla="*/ 633 h 2680"/>
              <a:gd name="T82" fmla="*/ 910 w 2852"/>
              <a:gd name="T83" fmla="*/ 2212 h 2680"/>
              <a:gd name="T84" fmla="*/ 927 w 2852"/>
              <a:gd name="T85" fmla="*/ 2388 h 2680"/>
              <a:gd name="T86" fmla="*/ 960 w 2852"/>
              <a:gd name="T87" fmla="*/ 2456 h 2680"/>
              <a:gd name="T88" fmla="*/ 1031 w 2852"/>
              <a:gd name="T89" fmla="*/ 2529 h 2680"/>
              <a:gd name="T90" fmla="*/ 1091 w 2852"/>
              <a:gd name="T91" fmla="*/ 2556 h 2680"/>
              <a:gd name="T92" fmla="*/ 1279 w 2852"/>
              <a:gd name="T93" fmla="*/ 2577 h 2680"/>
              <a:gd name="T94" fmla="*/ 99 w 2852"/>
              <a:gd name="T95" fmla="*/ 2577 h 2680"/>
              <a:gd name="T96" fmla="*/ 211 w 2852"/>
              <a:gd name="T97" fmla="*/ 2568 h 2680"/>
              <a:gd name="T98" fmla="*/ 298 w 2852"/>
              <a:gd name="T99" fmla="*/ 2538 h 2680"/>
              <a:gd name="T100" fmla="*/ 359 w 2852"/>
              <a:gd name="T101" fmla="*/ 2489 h 2680"/>
              <a:gd name="T102" fmla="*/ 399 w 2852"/>
              <a:gd name="T103" fmla="*/ 2414 h 2680"/>
              <a:gd name="T104" fmla="*/ 424 w 2852"/>
              <a:gd name="T105" fmla="*/ 2305 h 2680"/>
              <a:gd name="T106" fmla="*/ 437 w 2852"/>
              <a:gd name="T107" fmla="*/ 2160 h 2680"/>
              <a:gd name="T108" fmla="*/ 437 w 2852"/>
              <a:gd name="T109" fmla="*/ 914 h 2680"/>
              <a:gd name="T110" fmla="*/ 421 w 2852"/>
              <a:gd name="T111" fmla="*/ 586 h 2680"/>
              <a:gd name="T112" fmla="*/ 389 w 2852"/>
              <a:gd name="T113" fmla="*/ 468 h 2680"/>
              <a:gd name="T114" fmla="*/ 340 w 2852"/>
              <a:gd name="T115" fmla="*/ 406 h 2680"/>
              <a:gd name="T116" fmla="*/ 269 w 2852"/>
              <a:gd name="T117" fmla="*/ 381 h 2680"/>
              <a:gd name="T118" fmla="*/ 169 w 2852"/>
              <a:gd name="T119" fmla="*/ 384 h 2680"/>
              <a:gd name="T120" fmla="*/ 43 w 2852"/>
              <a:gd name="T121" fmla="*/ 421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2680">
                <a:moveTo>
                  <a:pt x="908" y="551"/>
                </a:moveTo>
                <a:lnTo>
                  <a:pt x="936" y="517"/>
                </a:lnTo>
                <a:lnTo>
                  <a:pt x="964" y="485"/>
                </a:lnTo>
                <a:lnTo>
                  <a:pt x="993" y="453"/>
                </a:lnTo>
                <a:lnTo>
                  <a:pt x="1021" y="422"/>
                </a:lnTo>
                <a:lnTo>
                  <a:pt x="1049" y="392"/>
                </a:lnTo>
                <a:lnTo>
                  <a:pt x="1078" y="364"/>
                </a:lnTo>
                <a:lnTo>
                  <a:pt x="1105" y="337"/>
                </a:lnTo>
                <a:lnTo>
                  <a:pt x="1133" y="310"/>
                </a:lnTo>
                <a:lnTo>
                  <a:pt x="1161" y="285"/>
                </a:lnTo>
                <a:lnTo>
                  <a:pt x="1189" y="261"/>
                </a:lnTo>
                <a:lnTo>
                  <a:pt x="1216" y="238"/>
                </a:lnTo>
                <a:lnTo>
                  <a:pt x="1245" y="216"/>
                </a:lnTo>
                <a:lnTo>
                  <a:pt x="1272" y="195"/>
                </a:lnTo>
                <a:lnTo>
                  <a:pt x="1299" y="175"/>
                </a:lnTo>
                <a:lnTo>
                  <a:pt x="1327" y="156"/>
                </a:lnTo>
                <a:lnTo>
                  <a:pt x="1354" y="138"/>
                </a:lnTo>
                <a:lnTo>
                  <a:pt x="1381" y="121"/>
                </a:lnTo>
                <a:lnTo>
                  <a:pt x="1409" y="106"/>
                </a:lnTo>
                <a:lnTo>
                  <a:pt x="1436" y="91"/>
                </a:lnTo>
                <a:lnTo>
                  <a:pt x="1462" y="77"/>
                </a:lnTo>
                <a:lnTo>
                  <a:pt x="1490" y="66"/>
                </a:lnTo>
                <a:lnTo>
                  <a:pt x="1517" y="54"/>
                </a:lnTo>
                <a:lnTo>
                  <a:pt x="1543" y="44"/>
                </a:lnTo>
                <a:lnTo>
                  <a:pt x="1569" y="34"/>
                </a:lnTo>
                <a:lnTo>
                  <a:pt x="1597" y="27"/>
                </a:lnTo>
                <a:lnTo>
                  <a:pt x="1623" y="20"/>
                </a:lnTo>
                <a:lnTo>
                  <a:pt x="1649" y="13"/>
                </a:lnTo>
                <a:lnTo>
                  <a:pt x="1676" y="9"/>
                </a:lnTo>
                <a:lnTo>
                  <a:pt x="1702" y="5"/>
                </a:lnTo>
                <a:lnTo>
                  <a:pt x="1728" y="3"/>
                </a:lnTo>
                <a:lnTo>
                  <a:pt x="1754" y="1"/>
                </a:lnTo>
                <a:lnTo>
                  <a:pt x="1781" y="0"/>
                </a:lnTo>
                <a:lnTo>
                  <a:pt x="1807" y="1"/>
                </a:lnTo>
                <a:lnTo>
                  <a:pt x="1832" y="2"/>
                </a:lnTo>
                <a:lnTo>
                  <a:pt x="1858" y="4"/>
                </a:lnTo>
                <a:lnTo>
                  <a:pt x="1883" y="7"/>
                </a:lnTo>
                <a:lnTo>
                  <a:pt x="1908" y="10"/>
                </a:lnTo>
                <a:lnTo>
                  <a:pt x="1932" y="15"/>
                </a:lnTo>
                <a:lnTo>
                  <a:pt x="1955" y="21"/>
                </a:lnTo>
                <a:lnTo>
                  <a:pt x="1978" y="27"/>
                </a:lnTo>
                <a:lnTo>
                  <a:pt x="2001" y="34"/>
                </a:lnTo>
                <a:lnTo>
                  <a:pt x="2023" y="42"/>
                </a:lnTo>
                <a:lnTo>
                  <a:pt x="2045" y="50"/>
                </a:lnTo>
                <a:lnTo>
                  <a:pt x="2066" y="61"/>
                </a:lnTo>
                <a:lnTo>
                  <a:pt x="2087" y="71"/>
                </a:lnTo>
                <a:lnTo>
                  <a:pt x="2107" y="82"/>
                </a:lnTo>
                <a:lnTo>
                  <a:pt x="2127" y="94"/>
                </a:lnTo>
                <a:lnTo>
                  <a:pt x="2147" y="107"/>
                </a:lnTo>
                <a:lnTo>
                  <a:pt x="2166" y="120"/>
                </a:lnTo>
                <a:lnTo>
                  <a:pt x="2184" y="135"/>
                </a:lnTo>
                <a:lnTo>
                  <a:pt x="2202" y="152"/>
                </a:lnTo>
                <a:lnTo>
                  <a:pt x="2220" y="169"/>
                </a:lnTo>
                <a:lnTo>
                  <a:pt x="2237" y="187"/>
                </a:lnTo>
                <a:lnTo>
                  <a:pt x="2254" y="206"/>
                </a:lnTo>
                <a:lnTo>
                  <a:pt x="2269" y="226"/>
                </a:lnTo>
                <a:lnTo>
                  <a:pt x="2285" y="247"/>
                </a:lnTo>
                <a:lnTo>
                  <a:pt x="2300" y="271"/>
                </a:lnTo>
                <a:lnTo>
                  <a:pt x="2314" y="294"/>
                </a:lnTo>
                <a:lnTo>
                  <a:pt x="2328" y="319"/>
                </a:lnTo>
                <a:lnTo>
                  <a:pt x="2342" y="344"/>
                </a:lnTo>
                <a:lnTo>
                  <a:pt x="2355" y="371"/>
                </a:lnTo>
                <a:lnTo>
                  <a:pt x="2368" y="399"/>
                </a:lnTo>
                <a:lnTo>
                  <a:pt x="2380" y="428"/>
                </a:lnTo>
                <a:lnTo>
                  <a:pt x="2391" y="457"/>
                </a:lnTo>
                <a:lnTo>
                  <a:pt x="2400" y="479"/>
                </a:lnTo>
                <a:lnTo>
                  <a:pt x="2406" y="504"/>
                </a:lnTo>
                <a:lnTo>
                  <a:pt x="2413" y="528"/>
                </a:lnTo>
                <a:lnTo>
                  <a:pt x="2420" y="554"/>
                </a:lnTo>
                <a:lnTo>
                  <a:pt x="2425" y="582"/>
                </a:lnTo>
                <a:lnTo>
                  <a:pt x="2430" y="611"/>
                </a:lnTo>
                <a:lnTo>
                  <a:pt x="2434" y="642"/>
                </a:lnTo>
                <a:lnTo>
                  <a:pt x="2438" y="674"/>
                </a:lnTo>
                <a:lnTo>
                  <a:pt x="2443" y="707"/>
                </a:lnTo>
                <a:lnTo>
                  <a:pt x="2446" y="742"/>
                </a:lnTo>
                <a:lnTo>
                  <a:pt x="2448" y="778"/>
                </a:lnTo>
                <a:lnTo>
                  <a:pt x="2450" y="815"/>
                </a:lnTo>
                <a:lnTo>
                  <a:pt x="2453" y="895"/>
                </a:lnTo>
                <a:lnTo>
                  <a:pt x="2454" y="980"/>
                </a:lnTo>
                <a:lnTo>
                  <a:pt x="2454" y="2092"/>
                </a:lnTo>
                <a:lnTo>
                  <a:pt x="2455" y="2151"/>
                </a:lnTo>
                <a:lnTo>
                  <a:pt x="2456" y="2205"/>
                </a:lnTo>
                <a:lnTo>
                  <a:pt x="2459" y="2255"/>
                </a:lnTo>
                <a:lnTo>
                  <a:pt x="2464" y="2299"/>
                </a:lnTo>
                <a:lnTo>
                  <a:pt x="2470" y="2339"/>
                </a:lnTo>
                <a:lnTo>
                  <a:pt x="2476" y="2372"/>
                </a:lnTo>
                <a:lnTo>
                  <a:pt x="2480" y="2388"/>
                </a:lnTo>
                <a:lnTo>
                  <a:pt x="2485" y="2403"/>
                </a:lnTo>
                <a:lnTo>
                  <a:pt x="2489" y="2415"/>
                </a:lnTo>
                <a:lnTo>
                  <a:pt x="2494" y="2427"/>
                </a:lnTo>
                <a:lnTo>
                  <a:pt x="2503" y="2444"/>
                </a:lnTo>
                <a:lnTo>
                  <a:pt x="2512" y="2461"/>
                </a:lnTo>
                <a:lnTo>
                  <a:pt x="2523" y="2476"/>
                </a:lnTo>
                <a:lnTo>
                  <a:pt x="2535" y="2490"/>
                </a:lnTo>
                <a:lnTo>
                  <a:pt x="2548" y="2504"/>
                </a:lnTo>
                <a:lnTo>
                  <a:pt x="2562" y="2516"/>
                </a:lnTo>
                <a:lnTo>
                  <a:pt x="2578" y="2528"/>
                </a:lnTo>
                <a:lnTo>
                  <a:pt x="2595" y="2538"/>
                </a:lnTo>
                <a:lnTo>
                  <a:pt x="2603" y="2543"/>
                </a:lnTo>
                <a:lnTo>
                  <a:pt x="2614" y="2548"/>
                </a:lnTo>
                <a:lnTo>
                  <a:pt x="2625" y="2552"/>
                </a:lnTo>
                <a:lnTo>
                  <a:pt x="2637" y="2555"/>
                </a:lnTo>
                <a:lnTo>
                  <a:pt x="2663" y="2562"/>
                </a:lnTo>
                <a:lnTo>
                  <a:pt x="2694" y="2568"/>
                </a:lnTo>
                <a:lnTo>
                  <a:pt x="2728" y="2572"/>
                </a:lnTo>
                <a:lnTo>
                  <a:pt x="2766" y="2575"/>
                </a:lnTo>
                <a:lnTo>
                  <a:pt x="2807" y="2577"/>
                </a:lnTo>
                <a:lnTo>
                  <a:pt x="2852" y="2577"/>
                </a:lnTo>
                <a:lnTo>
                  <a:pt x="2852" y="2680"/>
                </a:lnTo>
                <a:lnTo>
                  <a:pt x="1564" y="2680"/>
                </a:lnTo>
                <a:lnTo>
                  <a:pt x="1564" y="2577"/>
                </a:lnTo>
                <a:lnTo>
                  <a:pt x="1618" y="2577"/>
                </a:lnTo>
                <a:lnTo>
                  <a:pt x="1662" y="2577"/>
                </a:lnTo>
                <a:lnTo>
                  <a:pt x="1702" y="2574"/>
                </a:lnTo>
                <a:lnTo>
                  <a:pt x="1721" y="2572"/>
                </a:lnTo>
                <a:lnTo>
                  <a:pt x="1740" y="2570"/>
                </a:lnTo>
                <a:lnTo>
                  <a:pt x="1757" y="2567"/>
                </a:lnTo>
                <a:lnTo>
                  <a:pt x="1773" y="2564"/>
                </a:lnTo>
                <a:lnTo>
                  <a:pt x="1788" y="2560"/>
                </a:lnTo>
                <a:lnTo>
                  <a:pt x="1803" y="2556"/>
                </a:lnTo>
                <a:lnTo>
                  <a:pt x="1816" y="2551"/>
                </a:lnTo>
                <a:lnTo>
                  <a:pt x="1830" y="2547"/>
                </a:lnTo>
                <a:lnTo>
                  <a:pt x="1842" y="2541"/>
                </a:lnTo>
                <a:lnTo>
                  <a:pt x="1853" y="2535"/>
                </a:lnTo>
                <a:lnTo>
                  <a:pt x="1864" y="2529"/>
                </a:lnTo>
                <a:lnTo>
                  <a:pt x="1873" y="2523"/>
                </a:lnTo>
                <a:lnTo>
                  <a:pt x="1882" y="2515"/>
                </a:lnTo>
                <a:lnTo>
                  <a:pt x="1890" y="2508"/>
                </a:lnTo>
                <a:lnTo>
                  <a:pt x="1898" y="2499"/>
                </a:lnTo>
                <a:lnTo>
                  <a:pt x="1906" y="2491"/>
                </a:lnTo>
                <a:lnTo>
                  <a:pt x="1920" y="2473"/>
                </a:lnTo>
                <a:lnTo>
                  <a:pt x="1934" y="2453"/>
                </a:lnTo>
                <a:lnTo>
                  <a:pt x="1946" y="2432"/>
                </a:lnTo>
                <a:lnTo>
                  <a:pt x="1956" y="2409"/>
                </a:lnTo>
                <a:lnTo>
                  <a:pt x="1966" y="2385"/>
                </a:lnTo>
                <a:lnTo>
                  <a:pt x="1973" y="2359"/>
                </a:lnTo>
                <a:lnTo>
                  <a:pt x="1976" y="2345"/>
                </a:lnTo>
                <a:lnTo>
                  <a:pt x="1978" y="2326"/>
                </a:lnTo>
                <a:lnTo>
                  <a:pt x="1980" y="2301"/>
                </a:lnTo>
                <a:lnTo>
                  <a:pt x="1982" y="2271"/>
                </a:lnTo>
                <a:lnTo>
                  <a:pt x="1983" y="2235"/>
                </a:lnTo>
                <a:lnTo>
                  <a:pt x="1985" y="2193"/>
                </a:lnTo>
                <a:lnTo>
                  <a:pt x="1985" y="2145"/>
                </a:lnTo>
                <a:lnTo>
                  <a:pt x="1986" y="2092"/>
                </a:lnTo>
                <a:lnTo>
                  <a:pt x="1986" y="1026"/>
                </a:lnTo>
                <a:lnTo>
                  <a:pt x="1985" y="982"/>
                </a:lnTo>
                <a:lnTo>
                  <a:pt x="1983" y="940"/>
                </a:lnTo>
                <a:lnTo>
                  <a:pt x="1981" y="899"/>
                </a:lnTo>
                <a:lnTo>
                  <a:pt x="1979" y="861"/>
                </a:lnTo>
                <a:lnTo>
                  <a:pt x="1976" y="823"/>
                </a:lnTo>
                <a:lnTo>
                  <a:pt x="1972" y="787"/>
                </a:lnTo>
                <a:lnTo>
                  <a:pt x="1968" y="752"/>
                </a:lnTo>
                <a:lnTo>
                  <a:pt x="1962" y="720"/>
                </a:lnTo>
                <a:lnTo>
                  <a:pt x="1956" y="688"/>
                </a:lnTo>
                <a:lnTo>
                  <a:pt x="1949" y="658"/>
                </a:lnTo>
                <a:lnTo>
                  <a:pt x="1941" y="630"/>
                </a:lnTo>
                <a:lnTo>
                  <a:pt x="1933" y="602"/>
                </a:lnTo>
                <a:lnTo>
                  <a:pt x="1924" y="577"/>
                </a:lnTo>
                <a:lnTo>
                  <a:pt x="1914" y="554"/>
                </a:lnTo>
                <a:lnTo>
                  <a:pt x="1904" y="531"/>
                </a:lnTo>
                <a:lnTo>
                  <a:pt x="1893" y="510"/>
                </a:lnTo>
                <a:lnTo>
                  <a:pt x="1880" y="491"/>
                </a:lnTo>
                <a:lnTo>
                  <a:pt x="1868" y="473"/>
                </a:lnTo>
                <a:lnTo>
                  <a:pt x="1853" y="455"/>
                </a:lnTo>
                <a:lnTo>
                  <a:pt x="1838" y="440"/>
                </a:lnTo>
                <a:lnTo>
                  <a:pt x="1823" y="426"/>
                </a:lnTo>
                <a:lnTo>
                  <a:pt x="1806" y="412"/>
                </a:lnTo>
                <a:lnTo>
                  <a:pt x="1787" y="401"/>
                </a:lnTo>
                <a:lnTo>
                  <a:pt x="1768" y="390"/>
                </a:lnTo>
                <a:lnTo>
                  <a:pt x="1748" y="381"/>
                </a:lnTo>
                <a:lnTo>
                  <a:pt x="1727" y="372"/>
                </a:lnTo>
                <a:lnTo>
                  <a:pt x="1706" y="365"/>
                </a:lnTo>
                <a:lnTo>
                  <a:pt x="1683" y="360"/>
                </a:lnTo>
                <a:lnTo>
                  <a:pt x="1659" y="356"/>
                </a:lnTo>
                <a:lnTo>
                  <a:pt x="1634" y="352"/>
                </a:lnTo>
                <a:lnTo>
                  <a:pt x="1608" y="350"/>
                </a:lnTo>
                <a:lnTo>
                  <a:pt x="1581" y="349"/>
                </a:lnTo>
                <a:lnTo>
                  <a:pt x="1560" y="350"/>
                </a:lnTo>
                <a:lnTo>
                  <a:pt x="1539" y="351"/>
                </a:lnTo>
                <a:lnTo>
                  <a:pt x="1518" y="352"/>
                </a:lnTo>
                <a:lnTo>
                  <a:pt x="1497" y="356"/>
                </a:lnTo>
                <a:lnTo>
                  <a:pt x="1476" y="359"/>
                </a:lnTo>
                <a:lnTo>
                  <a:pt x="1454" y="363"/>
                </a:lnTo>
                <a:lnTo>
                  <a:pt x="1433" y="367"/>
                </a:lnTo>
                <a:lnTo>
                  <a:pt x="1412" y="372"/>
                </a:lnTo>
                <a:lnTo>
                  <a:pt x="1391" y="379"/>
                </a:lnTo>
                <a:lnTo>
                  <a:pt x="1370" y="386"/>
                </a:lnTo>
                <a:lnTo>
                  <a:pt x="1349" y="393"/>
                </a:lnTo>
                <a:lnTo>
                  <a:pt x="1328" y="402"/>
                </a:lnTo>
                <a:lnTo>
                  <a:pt x="1307" y="410"/>
                </a:lnTo>
                <a:lnTo>
                  <a:pt x="1286" y="421"/>
                </a:lnTo>
                <a:lnTo>
                  <a:pt x="1265" y="431"/>
                </a:lnTo>
                <a:lnTo>
                  <a:pt x="1244" y="442"/>
                </a:lnTo>
                <a:lnTo>
                  <a:pt x="1223" y="454"/>
                </a:lnTo>
                <a:lnTo>
                  <a:pt x="1202" y="467"/>
                </a:lnTo>
                <a:lnTo>
                  <a:pt x="1181" y="479"/>
                </a:lnTo>
                <a:lnTo>
                  <a:pt x="1160" y="494"/>
                </a:lnTo>
                <a:lnTo>
                  <a:pt x="1139" y="509"/>
                </a:lnTo>
                <a:lnTo>
                  <a:pt x="1118" y="525"/>
                </a:lnTo>
                <a:lnTo>
                  <a:pt x="1096" y="540"/>
                </a:lnTo>
                <a:lnTo>
                  <a:pt x="1075" y="557"/>
                </a:lnTo>
                <a:lnTo>
                  <a:pt x="1054" y="575"/>
                </a:lnTo>
                <a:lnTo>
                  <a:pt x="1034" y="594"/>
                </a:lnTo>
                <a:lnTo>
                  <a:pt x="1013" y="613"/>
                </a:lnTo>
                <a:lnTo>
                  <a:pt x="992" y="633"/>
                </a:lnTo>
                <a:lnTo>
                  <a:pt x="950" y="675"/>
                </a:lnTo>
                <a:lnTo>
                  <a:pt x="908" y="719"/>
                </a:lnTo>
                <a:lnTo>
                  <a:pt x="908" y="2092"/>
                </a:lnTo>
                <a:lnTo>
                  <a:pt x="908" y="2155"/>
                </a:lnTo>
                <a:lnTo>
                  <a:pt x="910" y="2212"/>
                </a:lnTo>
                <a:lnTo>
                  <a:pt x="912" y="2261"/>
                </a:lnTo>
                <a:lnTo>
                  <a:pt x="915" y="2305"/>
                </a:lnTo>
                <a:lnTo>
                  <a:pt x="919" y="2343"/>
                </a:lnTo>
                <a:lnTo>
                  <a:pt x="924" y="2375"/>
                </a:lnTo>
                <a:lnTo>
                  <a:pt x="927" y="2388"/>
                </a:lnTo>
                <a:lnTo>
                  <a:pt x="931" y="2400"/>
                </a:lnTo>
                <a:lnTo>
                  <a:pt x="935" y="2410"/>
                </a:lnTo>
                <a:lnTo>
                  <a:pt x="939" y="2419"/>
                </a:lnTo>
                <a:lnTo>
                  <a:pt x="948" y="2439"/>
                </a:lnTo>
                <a:lnTo>
                  <a:pt x="960" y="2456"/>
                </a:lnTo>
                <a:lnTo>
                  <a:pt x="973" y="2474"/>
                </a:lnTo>
                <a:lnTo>
                  <a:pt x="985" y="2490"/>
                </a:lnTo>
                <a:lnTo>
                  <a:pt x="1000" y="2505"/>
                </a:lnTo>
                <a:lnTo>
                  <a:pt x="1015" y="2517"/>
                </a:lnTo>
                <a:lnTo>
                  <a:pt x="1031" y="2529"/>
                </a:lnTo>
                <a:lnTo>
                  <a:pt x="1048" y="2539"/>
                </a:lnTo>
                <a:lnTo>
                  <a:pt x="1057" y="2544"/>
                </a:lnTo>
                <a:lnTo>
                  <a:pt x="1067" y="2548"/>
                </a:lnTo>
                <a:lnTo>
                  <a:pt x="1079" y="2552"/>
                </a:lnTo>
                <a:lnTo>
                  <a:pt x="1091" y="2556"/>
                </a:lnTo>
                <a:lnTo>
                  <a:pt x="1121" y="2562"/>
                </a:lnTo>
                <a:lnTo>
                  <a:pt x="1153" y="2568"/>
                </a:lnTo>
                <a:lnTo>
                  <a:pt x="1191" y="2572"/>
                </a:lnTo>
                <a:lnTo>
                  <a:pt x="1233" y="2575"/>
                </a:lnTo>
                <a:lnTo>
                  <a:pt x="1279" y="2577"/>
                </a:lnTo>
                <a:lnTo>
                  <a:pt x="1331" y="2577"/>
                </a:lnTo>
                <a:lnTo>
                  <a:pt x="1331" y="2680"/>
                </a:lnTo>
                <a:lnTo>
                  <a:pt x="43" y="2680"/>
                </a:lnTo>
                <a:lnTo>
                  <a:pt x="43" y="2577"/>
                </a:lnTo>
                <a:lnTo>
                  <a:pt x="99" y="2577"/>
                </a:lnTo>
                <a:lnTo>
                  <a:pt x="124" y="2577"/>
                </a:lnTo>
                <a:lnTo>
                  <a:pt x="147" y="2576"/>
                </a:lnTo>
                <a:lnTo>
                  <a:pt x="170" y="2574"/>
                </a:lnTo>
                <a:lnTo>
                  <a:pt x="191" y="2571"/>
                </a:lnTo>
                <a:lnTo>
                  <a:pt x="211" y="2568"/>
                </a:lnTo>
                <a:lnTo>
                  <a:pt x="231" y="2564"/>
                </a:lnTo>
                <a:lnTo>
                  <a:pt x="249" y="2558"/>
                </a:lnTo>
                <a:lnTo>
                  <a:pt x="267" y="2552"/>
                </a:lnTo>
                <a:lnTo>
                  <a:pt x="282" y="2546"/>
                </a:lnTo>
                <a:lnTo>
                  <a:pt x="298" y="2538"/>
                </a:lnTo>
                <a:lnTo>
                  <a:pt x="312" y="2530"/>
                </a:lnTo>
                <a:lnTo>
                  <a:pt x="325" y="2520"/>
                </a:lnTo>
                <a:lnTo>
                  <a:pt x="337" y="2511"/>
                </a:lnTo>
                <a:lnTo>
                  <a:pt x="349" y="2501"/>
                </a:lnTo>
                <a:lnTo>
                  <a:pt x="359" y="2489"/>
                </a:lnTo>
                <a:lnTo>
                  <a:pt x="368" y="2476"/>
                </a:lnTo>
                <a:lnTo>
                  <a:pt x="377" y="2464"/>
                </a:lnTo>
                <a:lnTo>
                  <a:pt x="384" y="2449"/>
                </a:lnTo>
                <a:lnTo>
                  <a:pt x="392" y="2432"/>
                </a:lnTo>
                <a:lnTo>
                  <a:pt x="399" y="2414"/>
                </a:lnTo>
                <a:lnTo>
                  <a:pt x="405" y="2396"/>
                </a:lnTo>
                <a:lnTo>
                  <a:pt x="411" y="2376"/>
                </a:lnTo>
                <a:lnTo>
                  <a:pt x="416" y="2354"/>
                </a:lnTo>
                <a:lnTo>
                  <a:pt x="421" y="2330"/>
                </a:lnTo>
                <a:lnTo>
                  <a:pt x="424" y="2305"/>
                </a:lnTo>
                <a:lnTo>
                  <a:pt x="428" y="2279"/>
                </a:lnTo>
                <a:lnTo>
                  <a:pt x="432" y="2252"/>
                </a:lnTo>
                <a:lnTo>
                  <a:pt x="434" y="2222"/>
                </a:lnTo>
                <a:lnTo>
                  <a:pt x="436" y="2192"/>
                </a:lnTo>
                <a:lnTo>
                  <a:pt x="437" y="2160"/>
                </a:lnTo>
                <a:lnTo>
                  <a:pt x="438" y="2127"/>
                </a:lnTo>
                <a:lnTo>
                  <a:pt x="438" y="2092"/>
                </a:lnTo>
                <a:lnTo>
                  <a:pt x="438" y="1125"/>
                </a:lnTo>
                <a:lnTo>
                  <a:pt x="438" y="1014"/>
                </a:lnTo>
                <a:lnTo>
                  <a:pt x="437" y="914"/>
                </a:lnTo>
                <a:lnTo>
                  <a:pt x="435" y="825"/>
                </a:lnTo>
                <a:lnTo>
                  <a:pt x="433" y="748"/>
                </a:lnTo>
                <a:lnTo>
                  <a:pt x="429" y="682"/>
                </a:lnTo>
                <a:lnTo>
                  <a:pt x="426" y="629"/>
                </a:lnTo>
                <a:lnTo>
                  <a:pt x="421" y="586"/>
                </a:lnTo>
                <a:lnTo>
                  <a:pt x="417" y="554"/>
                </a:lnTo>
                <a:lnTo>
                  <a:pt x="411" y="530"/>
                </a:lnTo>
                <a:lnTo>
                  <a:pt x="404" y="507"/>
                </a:lnTo>
                <a:lnTo>
                  <a:pt x="398" y="487"/>
                </a:lnTo>
                <a:lnTo>
                  <a:pt x="389" y="468"/>
                </a:lnTo>
                <a:lnTo>
                  <a:pt x="381" y="452"/>
                </a:lnTo>
                <a:lnTo>
                  <a:pt x="372" y="437"/>
                </a:lnTo>
                <a:lnTo>
                  <a:pt x="362" y="425"/>
                </a:lnTo>
                <a:lnTo>
                  <a:pt x="352" y="415"/>
                </a:lnTo>
                <a:lnTo>
                  <a:pt x="340" y="406"/>
                </a:lnTo>
                <a:lnTo>
                  <a:pt x="327" y="399"/>
                </a:lnTo>
                <a:lnTo>
                  <a:pt x="314" y="392"/>
                </a:lnTo>
                <a:lnTo>
                  <a:pt x="300" y="387"/>
                </a:lnTo>
                <a:lnTo>
                  <a:pt x="284" y="383"/>
                </a:lnTo>
                <a:lnTo>
                  <a:pt x="269" y="381"/>
                </a:lnTo>
                <a:lnTo>
                  <a:pt x="251" y="379"/>
                </a:lnTo>
                <a:lnTo>
                  <a:pt x="233" y="378"/>
                </a:lnTo>
                <a:lnTo>
                  <a:pt x="213" y="379"/>
                </a:lnTo>
                <a:lnTo>
                  <a:pt x="192" y="381"/>
                </a:lnTo>
                <a:lnTo>
                  <a:pt x="169" y="384"/>
                </a:lnTo>
                <a:lnTo>
                  <a:pt x="146" y="389"/>
                </a:lnTo>
                <a:lnTo>
                  <a:pt x="122" y="394"/>
                </a:lnTo>
                <a:lnTo>
                  <a:pt x="96" y="402"/>
                </a:lnTo>
                <a:lnTo>
                  <a:pt x="70" y="411"/>
                </a:lnTo>
                <a:lnTo>
                  <a:pt x="43" y="421"/>
                </a:lnTo>
                <a:lnTo>
                  <a:pt x="0" y="319"/>
                </a:lnTo>
                <a:lnTo>
                  <a:pt x="785" y="0"/>
                </a:lnTo>
                <a:lnTo>
                  <a:pt x="908" y="0"/>
                </a:lnTo>
                <a:lnTo>
                  <a:pt x="908" y="55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3B9788C4-96A9-4904-A920-37C025BBB8FD}"/>
              </a:ext>
            </a:extLst>
          </p:cNvPr>
          <p:cNvSpPr>
            <a:spLocks noEditPoints="1"/>
          </p:cNvSpPr>
          <p:nvPr/>
        </p:nvSpPr>
        <p:spPr bwMode="auto">
          <a:xfrm>
            <a:off x="11387182" y="398578"/>
            <a:ext cx="198201" cy="298170"/>
          </a:xfrm>
          <a:custGeom>
            <a:avLst/>
            <a:gdLst>
              <a:gd name="T0" fmla="*/ 1811 w 2733"/>
              <a:gd name="T1" fmla="*/ 2090 h 4121"/>
              <a:gd name="T2" fmla="*/ 1765 w 2733"/>
              <a:gd name="T3" fmla="*/ 1937 h 4121"/>
              <a:gd name="T4" fmla="*/ 1693 w 2733"/>
              <a:gd name="T5" fmla="*/ 1798 h 4121"/>
              <a:gd name="T6" fmla="*/ 1598 w 2733"/>
              <a:gd name="T7" fmla="*/ 1687 h 4121"/>
              <a:gd name="T8" fmla="*/ 1483 w 2733"/>
              <a:gd name="T9" fmla="*/ 1605 h 4121"/>
              <a:gd name="T10" fmla="*/ 1362 w 2733"/>
              <a:gd name="T11" fmla="*/ 1555 h 4121"/>
              <a:gd name="T12" fmla="*/ 1243 w 2733"/>
              <a:gd name="T13" fmla="*/ 1535 h 4121"/>
              <a:gd name="T14" fmla="*/ 1045 w 2733"/>
              <a:gd name="T15" fmla="*/ 1566 h 4121"/>
              <a:gd name="T16" fmla="*/ 855 w 2733"/>
              <a:gd name="T17" fmla="*/ 1683 h 4121"/>
              <a:gd name="T18" fmla="*/ 719 w 2733"/>
              <a:gd name="T19" fmla="*/ 1837 h 4121"/>
              <a:gd name="T20" fmla="*/ 633 w 2733"/>
              <a:gd name="T21" fmla="*/ 1995 h 4121"/>
              <a:gd name="T22" fmla="*/ 571 w 2733"/>
              <a:gd name="T23" fmla="*/ 2177 h 4121"/>
              <a:gd name="T24" fmla="*/ 533 w 2733"/>
              <a:gd name="T25" fmla="*/ 2387 h 4121"/>
              <a:gd name="T26" fmla="*/ 524 w 2733"/>
              <a:gd name="T27" fmla="*/ 2762 h 4121"/>
              <a:gd name="T28" fmla="*/ 562 w 2733"/>
              <a:gd name="T29" fmla="*/ 3045 h 4121"/>
              <a:gd name="T30" fmla="*/ 618 w 2733"/>
              <a:gd name="T31" fmla="*/ 3236 h 4121"/>
              <a:gd name="T32" fmla="*/ 699 w 2733"/>
              <a:gd name="T33" fmla="*/ 3401 h 4121"/>
              <a:gd name="T34" fmla="*/ 834 w 2733"/>
              <a:gd name="T35" fmla="*/ 3574 h 4121"/>
              <a:gd name="T36" fmla="*/ 984 w 2733"/>
              <a:gd name="T37" fmla="*/ 3700 h 4121"/>
              <a:gd name="T38" fmla="*/ 1106 w 2733"/>
              <a:gd name="T39" fmla="*/ 3765 h 4121"/>
              <a:gd name="T40" fmla="*/ 1234 w 2733"/>
              <a:gd name="T41" fmla="*/ 3801 h 4121"/>
              <a:gd name="T42" fmla="*/ 1393 w 2733"/>
              <a:gd name="T43" fmla="*/ 3804 h 4121"/>
              <a:gd name="T44" fmla="*/ 1614 w 2733"/>
              <a:gd name="T45" fmla="*/ 3726 h 4121"/>
              <a:gd name="T46" fmla="*/ 1829 w 2733"/>
              <a:gd name="T47" fmla="*/ 3550 h 4121"/>
              <a:gd name="T48" fmla="*/ 1688 w 2733"/>
              <a:gd name="T49" fmla="*/ 3881 h 4121"/>
              <a:gd name="T50" fmla="*/ 1525 w 2733"/>
              <a:gd name="T51" fmla="*/ 3997 h 4121"/>
              <a:gd name="T52" fmla="*/ 1364 w 2733"/>
              <a:gd name="T53" fmla="*/ 4071 h 4121"/>
              <a:gd name="T54" fmla="*/ 1193 w 2733"/>
              <a:gd name="T55" fmla="*/ 4112 h 4121"/>
              <a:gd name="T56" fmla="*/ 1011 w 2733"/>
              <a:gd name="T57" fmla="*/ 4119 h 4121"/>
              <a:gd name="T58" fmla="*/ 832 w 2733"/>
              <a:gd name="T59" fmla="*/ 4092 h 4121"/>
              <a:gd name="T60" fmla="*/ 664 w 2733"/>
              <a:gd name="T61" fmla="*/ 4032 h 4121"/>
              <a:gd name="T62" fmla="*/ 506 w 2733"/>
              <a:gd name="T63" fmla="*/ 3936 h 4121"/>
              <a:gd name="T64" fmla="*/ 359 w 2733"/>
              <a:gd name="T65" fmla="*/ 3807 h 4121"/>
              <a:gd name="T66" fmla="*/ 227 w 2733"/>
              <a:gd name="T67" fmla="*/ 3647 h 4121"/>
              <a:gd name="T68" fmla="*/ 125 w 2733"/>
              <a:gd name="T69" fmla="*/ 3468 h 4121"/>
              <a:gd name="T70" fmla="*/ 53 w 2733"/>
              <a:gd name="T71" fmla="*/ 3268 h 4121"/>
              <a:gd name="T72" fmla="*/ 12 w 2733"/>
              <a:gd name="T73" fmla="*/ 3050 h 4121"/>
              <a:gd name="T74" fmla="*/ 1 w 2733"/>
              <a:gd name="T75" fmla="*/ 2813 h 4121"/>
              <a:gd name="T76" fmla="*/ 22 w 2733"/>
              <a:gd name="T77" fmla="*/ 2573 h 4121"/>
              <a:gd name="T78" fmla="*/ 78 w 2733"/>
              <a:gd name="T79" fmla="*/ 2343 h 4121"/>
              <a:gd name="T80" fmla="*/ 167 w 2733"/>
              <a:gd name="T81" fmla="*/ 2123 h 4121"/>
              <a:gd name="T82" fmla="*/ 290 w 2733"/>
              <a:gd name="T83" fmla="*/ 1911 h 4121"/>
              <a:gd name="T84" fmla="*/ 444 w 2733"/>
              <a:gd name="T85" fmla="*/ 1714 h 4121"/>
              <a:gd name="T86" fmla="*/ 619 w 2733"/>
              <a:gd name="T87" fmla="*/ 1558 h 4121"/>
              <a:gd name="T88" fmla="*/ 813 w 2733"/>
              <a:gd name="T89" fmla="*/ 1447 h 4121"/>
              <a:gd name="T90" fmla="*/ 1027 w 2733"/>
              <a:gd name="T91" fmla="*/ 1381 h 4121"/>
              <a:gd name="T92" fmla="*/ 1260 w 2733"/>
              <a:gd name="T93" fmla="*/ 1359 h 4121"/>
              <a:gd name="T94" fmla="*/ 1538 w 2733"/>
              <a:gd name="T95" fmla="*/ 1401 h 4121"/>
              <a:gd name="T96" fmla="*/ 1771 w 2733"/>
              <a:gd name="T97" fmla="*/ 1525 h 4121"/>
              <a:gd name="T98" fmla="*/ 1823 w 2733"/>
              <a:gd name="T99" fmla="*/ 737 h 4121"/>
              <a:gd name="T100" fmla="*/ 1788 w 2733"/>
              <a:gd name="T101" fmla="*/ 481 h 4121"/>
              <a:gd name="T102" fmla="*/ 1717 w 2733"/>
              <a:gd name="T103" fmla="*/ 393 h 4121"/>
              <a:gd name="T104" fmla="*/ 1608 w 2733"/>
              <a:gd name="T105" fmla="*/ 373 h 4121"/>
              <a:gd name="T106" fmla="*/ 1431 w 2733"/>
              <a:gd name="T107" fmla="*/ 418 h 4121"/>
              <a:gd name="T108" fmla="*/ 2301 w 2733"/>
              <a:gd name="T109" fmla="*/ 3302 h 4121"/>
              <a:gd name="T110" fmla="*/ 2319 w 2733"/>
              <a:gd name="T111" fmla="*/ 3568 h 4121"/>
              <a:gd name="T112" fmla="*/ 2377 w 2733"/>
              <a:gd name="T113" fmla="*/ 3698 h 4121"/>
              <a:gd name="T114" fmla="*/ 2467 w 2733"/>
              <a:gd name="T115" fmla="*/ 3746 h 4121"/>
              <a:gd name="T116" fmla="*/ 2613 w 2733"/>
              <a:gd name="T117" fmla="*/ 3729 h 4121"/>
              <a:gd name="T118" fmla="*/ 1829 w 2733"/>
              <a:gd name="T119" fmla="*/ 3748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3" h="4121">
                <a:moveTo>
                  <a:pt x="1829" y="3550"/>
                </a:moveTo>
                <a:lnTo>
                  <a:pt x="1829" y="2208"/>
                </a:lnTo>
                <a:lnTo>
                  <a:pt x="1826" y="2184"/>
                </a:lnTo>
                <a:lnTo>
                  <a:pt x="1824" y="2161"/>
                </a:lnTo>
                <a:lnTo>
                  <a:pt x="1820" y="2137"/>
                </a:lnTo>
                <a:lnTo>
                  <a:pt x="1817" y="2113"/>
                </a:lnTo>
                <a:lnTo>
                  <a:pt x="1811" y="2090"/>
                </a:lnTo>
                <a:lnTo>
                  <a:pt x="1806" y="2068"/>
                </a:lnTo>
                <a:lnTo>
                  <a:pt x="1801" y="2045"/>
                </a:lnTo>
                <a:lnTo>
                  <a:pt x="1795" y="2023"/>
                </a:lnTo>
                <a:lnTo>
                  <a:pt x="1788" y="2001"/>
                </a:lnTo>
                <a:lnTo>
                  <a:pt x="1781" y="1980"/>
                </a:lnTo>
                <a:lnTo>
                  <a:pt x="1774" y="1958"/>
                </a:lnTo>
                <a:lnTo>
                  <a:pt x="1765" y="1937"/>
                </a:lnTo>
                <a:lnTo>
                  <a:pt x="1756" y="1916"/>
                </a:lnTo>
                <a:lnTo>
                  <a:pt x="1746" y="1896"/>
                </a:lnTo>
                <a:lnTo>
                  <a:pt x="1737" y="1875"/>
                </a:lnTo>
                <a:lnTo>
                  <a:pt x="1726" y="1855"/>
                </a:lnTo>
                <a:lnTo>
                  <a:pt x="1716" y="1836"/>
                </a:lnTo>
                <a:lnTo>
                  <a:pt x="1704" y="1817"/>
                </a:lnTo>
                <a:lnTo>
                  <a:pt x="1693" y="1798"/>
                </a:lnTo>
                <a:lnTo>
                  <a:pt x="1680" y="1781"/>
                </a:lnTo>
                <a:lnTo>
                  <a:pt x="1668" y="1764"/>
                </a:lnTo>
                <a:lnTo>
                  <a:pt x="1655" y="1747"/>
                </a:lnTo>
                <a:lnTo>
                  <a:pt x="1641" y="1731"/>
                </a:lnTo>
                <a:lnTo>
                  <a:pt x="1628" y="1716"/>
                </a:lnTo>
                <a:lnTo>
                  <a:pt x="1613" y="1701"/>
                </a:lnTo>
                <a:lnTo>
                  <a:pt x="1598" y="1687"/>
                </a:lnTo>
                <a:lnTo>
                  <a:pt x="1582" y="1674"/>
                </a:lnTo>
                <a:lnTo>
                  <a:pt x="1567" y="1661"/>
                </a:lnTo>
                <a:lnTo>
                  <a:pt x="1551" y="1648"/>
                </a:lnTo>
                <a:lnTo>
                  <a:pt x="1534" y="1637"/>
                </a:lnTo>
                <a:lnTo>
                  <a:pt x="1517" y="1626"/>
                </a:lnTo>
                <a:lnTo>
                  <a:pt x="1500" y="1616"/>
                </a:lnTo>
                <a:lnTo>
                  <a:pt x="1483" y="1605"/>
                </a:lnTo>
                <a:lnTo>
                  <a:pt x="1465" y="1597"/>
                </a:lnTo>
                <a:lnTo>
                  <a:pt x="1448" y="1587"/>
                </a:lnTo>
                <a:lnTo>
                  <a:pt x="1430" y="1580"/>
                </a:lnTo>
                <a:lnTo>
                  <a:pt x="1413" y="1573"/>
                </a:lnTo>
                <a:lnTo>
                  <a:pt x="1395" y="1566"/>
                </a:lnTo>
                <a:lnTo>
                  <a:pt x="1379" y="1560"/>
                </a:lnTo>
                <a:lnTo>
                  <a:pt x="1362" y="1555"/>
                </a:lnTo>
                <a:lnTo>
                  <a:pt x="1344" y="1550"/>
                </a:lnTo>
                <a:lnTo>
                  <a:pt x="1327" y="1545"/>
                </a:lnTo>
                <a:lnTo>
                  <a:pt x="1310" y="1542"/>
                </a:lnTo>
                <a:lnTo>
                  <a:pt x="1293" y="1539"/>
                </a:lnTo>
                <a:lnTo>
                  <a:pt x="1277" y="1537"/>
                </a:lnTo>
                <a:lnTo>
                  <a:pt x="1260" y="1536"/>
                </a:lnTo>
                <a:lnTo>
                  <a:pt x="1243" y="1535"/>
                </a:lnTo>
                <a:lnTo>
                  <a:pt x="1226" y="1534"/>
                </a:lnTo>
                <a:lnTo>
                  <a:pt x="1195" y="1535"/>
                </a:lnTo>
                <a:lnTo>
                  <a:pt x="1164" y="1538"/>
                </a:lnTo>
                <a:lnTo>
                  <a:pt x="1134" y="1542"/>
                </a:lnTo>
                <a:lnTo>
                  <a:pt x="1104" y="1549"/>
                </a:lnTo>
                <a:lnTo>
                  <a:pt x="1075" y="1556"/>
                </a:lnTo>
                <a:lnTo>
                  <a:pt x="1045" y="1566"/>
                </a:lnTo>
                <a:lnTo>
                  <a:pt x="1017" y="1577"/>
                </a:lnTo>
                <a:lnTo>
                  <a:pt x="990" y="1591"/>
                </a:lnTo>
                <a:lnTo>
                  <a:pt x="961" y="1605"/>
                </a:lnTo>
                <a:lnTo>
                  <a:pt x="934" y="1622"/>
                </a:lnTo>
                <a:lnTo>
                  <a:pt x="908" y="1641"/>
                </a:lnTo>
                <a:lnTo>
                  <a:pt x="882" y="1661"/>
                </a:lnTo>
                <a:lnTo>
                  <a:pt x="855" y="1683"/>
                </a:lnTo>
                <a:lnTo>
                  <a:pt x="829" y="1706"/>
                </a:lnTo>
                <a:lnTo>
                  <a:pt x="805" y="1731"/>
                </a:lnTo>
                <a:lnTo>
                  <a:pt x="780" y="1759"/>
                </a:lnTo>
                <a:lnTo>
                  <a:pt x="764" y="1777"/>
                </a:lnTo>
                <a:lnTo>
                  <a:pt x="748" y="1797"/>
                </a:lnTo>
                <a:lnTo>
                  <a:pt x="733" y="1816"/>
                </a:lnTo>
                <a:lnTo>
                  <a:pt x="719" y="1837"/>
                </a:lnTo>
                <a:lnTo>
                  <a:pt x="705" y="1858"/>
                </a:lnTo>
                <a:lnTo>
                  <a:pt x="691" y="1879"/>
                </a:lnTo>
                <a:lnTo>
                  <a:pt x="679" y="1901"/>
                </a:lnTo>
                <a:lnTo>
                  <a:pt x="666" y="1923"/>
                </a:lnTo>
                <a:lnTo>
                  <a:pt x="655" y="1947"/>
                </a:lnTo>
                <a:lnTo>
                  <a:pt x="643" y="1971"/>
                </a:lnTo>
                <a:lnTo>
                  <a:pt x="633" y="1995"/>
                </a:lnTo>
                <a:lnTo>
                  <a:pt x="622" y="2019"/>
                </a:lnTo>
                <a:lnTo>
                  <a:pt x="613" y="2044"/>
                </a:lnTo>
                <a:lnTo>
                  <a:pt x="603" y="2069"/>
                </a:lnTo>
                <a:lnTo>
                  <a:pt x="594" y="2096"/>
                </a:lnTo>
                <a:lnTo>
                  <a:pt x="585" y="2123"/>
                </a:lnTo>
                <a:lnTo>
                  <a:pt x="578" y="2150"/>
                </a:lnTo>
                <a:lnTo>
                  <a:pt x="571" y="2177"/>
                </a:lnTo>
                <a:lnTo>
                  <a:pt x="563" y="2206"/>
                </a:lnTo>
                <a:lnTo>
                  <a:pt x="557" y="2235"/>
                </a:lnTo>
                <a:lnTo>
                  <a:pt x="552" y="2265"/>
                </a:lnTo>
                <a:lnTo>
                  <a:pt x="546" y="2294"/>
                </a:lnTo>
                <a:lnTo>
                  <a:pt x="541" y="2324"/>
                </a:lnTo>
                <a:lnTo>
                  <a:pt x="537" y="2356"/>
                </a:lnTo>
                <a:lnTo>
                  <a:pt x="533" y="2387"/>
                </a:lnTo>
                <a:lnTo>
                  <a:pt x="530" y="2419"/>
                </a:lnTo>
                <a:lnTo>
                  <a:pt x="527" y="2452"/>
                </a:lnTo>
                <a:lnTo>
                  <a:pt x="525" y="2485"/>
                </a:lnTo>
                <a:lnTo>
                  <a:pt x="522" y="2553"/>
                </a:lnTo>
                <a:lnTo>
                  <a:pt x="521" y="2623"/>
                </a:lnTo>
                <a:lnTo>
                  <a:pt x="522" y="2694"/>
                </a:lnTo>
                <a:lnTo>
                  <a:pt x="524" y="2762"/>
                </a:lnTo>
                <a:lnTo>
                  <a:pt x="530" y="2828"/>
                </a:lnTo>
                <a:lnTo>
                  <a:pt x="537" y="2894"/>
                </a:lnTo>
                <a:lnTo>
                  <a:pt x="540" y="2925"/>
                </a:lnTo>
                <a:lnTo>
                  <a:pt x="545" y="2955"/>
                </a:lnTo>
                <a:lnTo>
                  <a:pt x="551" y="2986"/>
                </a:lnTo>
                <a:lnTo>
                  <a:pt x="556" y="3015"/>
                </a:lnTo>
                <a:lnTo>
                  <a:pt x="562" y="3045"/>
                </a:lnTo>
                <a:lnTo>
                  <a:pt x="568" y="3074"/>
                </a:lnTo>
                <a:lnTo>
                  <a:pt x="576" y="3102"/>
                </a:lnTo>
                <a:lnTo>
                  <a:pt x="583" y="3130"/>
                </a:lnTo>
                <a:lnTo>
                  <a:pt x="592" y="3157"/>
                </a:lnTo>
                <a:lnTo>
                  <a:pt x="600" y="3183"/>
                </a:lnTo>
                <a:lnTo>
                  <a:pt x="608" y="3210"/>
                </a:lnTo>
                <a:lnTo>
                  <a:pt x="618" y="3236"/>
                </a:lnTo>
                <a:lnTo>
                  <a:pt x="628" y="3261"/>
                </a:lnTo>
                <a:lnTo>
                  <a:pt x="639" y="3285"/>
                </a:lnTo>
                <a:lnTo>
                  <a:pt x="649" y="3309"/>
                </a:lnTo>
                <a:lnTo>
                  <a:pt x="661" y="3332"/>
                </a:lnTo>
                <a:lnTo>
                  <a:pt x="674" y="3355"/>
                </a:lnTo>
                <a:lnTo>
                  <a:pt x="686" y="3379"/>
                </a:lnTo>
                <a:lnTo>
                  <a:pt x="699" y="3401"/>
                </a:lnTo>
                <a:lnTo>
                  <a:pt x="712" y="3422"/>
                </a:lnTo>
                <a:lnTo>
                  <a:pt x="726" y="3443"/>
                </a:lnTo>
                <a:lnTo>
                  <a:pt x="741" y="3463"/>
                </a:lnTo>
                <a:lnTo>
                  <a:pt x="755" y="3483"/>
                </a:lnTo>
                <a:lnTo>
                  <a:pt x="771" y="3502"/>
                </a:lnTo>
                <a:lnTo>
                  <a:pt x="803" y="3539"/>
                </a:lnTo>
                <a:lnTo>
                  <a:pt x="834" y="3574"/>
                </a:lnTo>
                <a:lnTo>
                  <a:pt x="867" y="3606"/>
                </a:lnTo>
                <a:lnTo>
                  <a:pt x="899" y="3636"/>
                </a:lnTo>
                <a:lnTo>
                  <a:pt x="916" y="3650"/>
                </a:lnTo>
                <a:lnTo>
                  <a:pt x="933" y="3663"/>
                </a:lnTo>
                <a:lnTo>
                  <a:pt x="950" y="3677"/>
                </a:lnTo>
                <a:lnTo>
                  <a:pt x="967" y="3688"/>
                </a:lnTo>
                <a:lnTo>
                  <a:pt x="984" y="3700"/>
                </a:lnTo>
                <a:lnTo>
                  <a:pt x="1000" y="3711"/>
                </a:lnTo>
                <a:lnTo>
                  <a:pt x="1018" y="3722"/>
                </a:lnTo>
                <a:lnTo>
                  <a:pt x="1035" y="3731"/>
                </a:lnTo>
                <a:lnTo>
                  <a:pt x="1053" y="3741"/>
                </a:lnTo>
                <a:lnTo>
                  <a:pt x="1071" y="3749"/>
                </a:lnTo>
                <a:lnTo>
                  <a:pt x="1089" y="3758"/>
                </a:lnTo>
                <a:lnTo>
                  <a:pt x="1106" y="3765"/>
                </a:lnTo>
                <a:lnTo>
                  <a:pt x="1124" y="3771"/>
                </a:lnTo>
                <a:lnTo>
                  <a:pt x="1142" y="3778"/>
                </a:lnTo>
                <a:lnTo>
                  <a:pt x="1160" y="3784"/>
                </a:lnTo>
                <a:lnTo>
                  <a:pt x="1178" y="3789"/>
                </a:lnTo>
                <a:lnTo>
                  <a:pt x="1197" y="3793"/>
                </a:lnTo>
                <a:lnTo>
                  <a:pt x="1216" y="3797"/>
                </a:lnTo>
                <a:lnTo>
                  <a:pt x="1234" y="3801"/>
                </a:lnTo>
                <a:lnTo>
                  <a:pt x="1252" y="3803"/>
                </a:lnTo>
                <a:lnTo>
                  <a:pt x="1271" y="3805"/>
                </a:lnTo>
                <a:lnTo>
                  <a:pt x="1290" y="3807"/>
                </a:lnTo>
                <a:lnTo>
                  <a:pt x="1309" y="3808"/>
                </a:lnTo>
                <a:lnTo>
                  <a:pt x="1328" y="3808"/>
                </a:lnTo>
                <a:lnTo>
                  <a:pt x="1361" y="3807"/>
                </a:lnTo>
                <a:lnTo>
                  <a:pt x="1393" y="3804"/>
                </a:lnTo>
                <a:lnTo>
                  <a:pt x="1425" y="3799"/>
                </a:lnTo>
                <a:lnTo>
                  <a:pt x="1456" y="3791"/>
                </a:lnTo>
                <a:lnTo>
                  <a:pt x="1489" y="3783"/>
                </a:lnTo>
                <a:lnTo>
                  <a:pt x="1520" y="3771"/>
                </a:lnTo>
                <a:lnTo>
                  <a:pt x="1552" y="3759"/>
                </a:lnTo>
                <a:lnTo>
                  <a:pt x="1582" y="3743"/>
                </a:lnTo>
                <a:lnTo>
                  <a:pt x="1614" y="3726"/>
                </a:lnTo>
                <a:lnTo>
                  <a:pt x="1645" y="3707"/>
                </a:lnTo>
                <a:lnTo>
                  <a:pt x="1676" y="3685"/>
                </a:lnTo>
                <a:lnTo>
                  <a:pt x="1706" y="3662"/>
                </a:lnTo>
                <a:lnTo>
                  <a:pt x="1738" y="3637"/>
                </a:lnTo>
                <a:lnTo>
                  <a:pt x="1768" y="3610"/>
                </a:lnTo>
                <a:lnTo>
                  <a:pt x="1799" y="3580"/>
                </a:lnTo>
                <a:lnTo>
                  <a:pt x="1829" y="3550"/>
                </a:lnTo>
                <a:close/>
                <a:moveTo>
                  <a:pt x="1829" y="3748"/>
                </a:moveTo>
                <a:lnTo>
                  <a:pt x="1805" y="3772"/>
                </a:lnTo>
                <a:lnTo>
                  <a:pt x="1781" y="3796"/>
                </a:lnTo>
                <a:lnTo>
                  <a:pt x="1758" y="3818"/>
                </a:lnTo>
                <a:lnTo>
                  <a:pt x="1734" y="3841"/>
                </a:lnTo>
                <a:lnTo>
                  <a:pt x="1711" y="3862"/>
                </a:lnTo>
                <a:lnTo>
                  <a:pt x="1688" y="3881"/>
                </a:lnTo>
                <a:lnTo>
                  <a:pt x="1663" y="3900"/>
                </a:lnTo>
                <a:lnTo>
                  <a:pt x="1640" y="3919"/>
                </a:lnTo>
                <a:lnTo>
                  <a:pt x="1617" y="3936"/>
                </a:lnTo>
                <a:lnTo>
                  <a:pt x="1594" y="3953"/>
                </a:lnTo>
                <a:lnTo>
                  <a:pt x="1571" y="3969"/>
                </a:lnTo>
                <a:lnTo>
                  <a:pt x="1548" y="3983"/>
                </a:lnTo>
                <a:lnTo>
                  <a:pt x="1525" y="3997"/>
                </a:lnTo>
                <a:lnTo>
                  <a:pt x="1502" y="4011"/>
                </a:lnTo>
                <a:lnTo>
                  <a:pt x="1479" y="4022"/>
                </a:lnTo>
                <a:lnTo>
                  <a:pt x="1456" y="4034"/>
                </a:lnTo>
                <a:lnTo>
                  <a:pt x="1433" y="4044"/>
                </a:lnTo>
                <a:lnTo>
                  <a:pt x="1410" y="4055"/>
                </a:lnTo>
                <a:lnTo>
                  <a:pt x="1387" y="4063"/>
                </a:lnTo>
                <a:lnTo>
                  <a:pt x="1364" y="4071"/>
                </a:lnTo>
                <a:lnTo>
                  <a:pt x="1340" y="4080"/>
                </a:lnTo>
                <a:lnTo>
                  <a:pt x="1316" y="4086"/>
                </a:lnTo>
                <a:lnTo>
                  <a:pt x="1291" y="4094"/>
                </a:lnTo>
                <a:lnTo>
                  <a:pt x="1267" y="4099"/>
                </a:lnTo>
                <a:lnTo>
                  <a:pt x="1243" y="4104"/>
                </a:lnTo>
                <a:lnTo>
                  <a:pt x="1218" y="4108"/>
                </a:lnTo>
                <a:lnTo>
                  <a:pt x="1193" y="4112"/>
                </a:lnTo>
                <a:lnTo>
                  <a:pt x="1167" y="4115"/>
                </a:lnTo>
                <a:lnTo>
                  <a:pt x="1142" y="4118"/>
                </a:lnTo>
                <a:lnTo>
                  <a:pt x="1116" y="4119"/>
                </a:lnTo>
                <a:lnTo>
                  <a:pt x="1091" y="4120"/>
                </a:lnTo>
                <a:lnTo>
                  <a:pt x="1064" y="4121"/>
                </a:lnTo>
                <a:lnTo>
                  <a:pt x="1037" y="4120"/>
                </a:lnTo>
                <a:lnTo>
                  <a:pt x="1011" y="4119"/>
                </a:lnTo>
                <a:lnTo>
                  <a:pt x="985" y="4118"/>
                </a:lnTo>
                <a:lnTo>
                  <a:pt x="959" y="4115"/>
                </a:lnTo>
                <a:lnTo>
                  <a:pt x="933" y="4111"/>
                </a:lnTo>
                <a:lnTo>
                  <a:pt x="908" y="4108"/>
                </a:lnTo>
                <a:lnTo>
                  <a:pt x="883" y="4103"/>
                </a:lnTo>
                <a:lnTo>
                  <a:pt x="857" y="4098"/>
                </a:lnTo>
                <a:lnTo>
                  <a:pt x="832" y="4092"/>
                </a:lnTo>
                <a:lnTo>
                  <a:pt x="808" y="4085"/>
                </a:lnTo>
                <a:lnTo>
                  <a:pt x="784" y="4078"/>
                </a:lnTo>
                <a:lnTo>
                  <a:pt x="760" y="4070"/>
                </a:lnTo>
                <a:lnTo>
                  <a:pt x="736" y="4062"/>
                </a:lnTo>
                <a:lnTo>
                  <a:pt x="711" y="4053"/>
                </a:lnTo>
                <a:lnTo>
                  <a:pt x="688" y="4042"/>
                </a:lnTo>
                <a:lnTo>
                  <a:pt x="664" y="4032"/>
                </a:lnTo>
                <a:lnTo>
                  <a:pt x="641" y="4020"/>
                </a:lnTo>
                <a:lnTo>
                  <a:pt x="618" y="4007"/>
                </a:lnTo>
                <a:lnTo>
                  <a:pt x="596" y="3995"/>
                </a:lnTo>
                <a:lnTo>
                  <a:pt x="573" y="3981"/>
                </a:lnTo>
                <a:lnTo>
                  <a:pt x="551" y="3967"/>
                </a:lnTo>
                <a:lnTo>
                  <a:pt x="529" y="3952"/>
                </a:lnTo>
                <a:lnTo>
                  <a:pt x="506" y="3936"/>
                </a:lnTo>
                <a:lnTo>
                  <a:pt x="484" y="3920"/>
                </a:lnTo>
                <a:lnTo>
                  <a:pt x="463" y="3902"/>
                </a:lnTo>
                <a:lnTo>
                  <a:pt x="442" y="3885"/>
                </a:lnTo>
                <a:lnTo>
                  <a:pt x="421" y="3867"/>
                </a:lnTo>
                <a:lnTo>
                  <a:pt x="400" y="3848"/>
                </a:lnTo>
                <a:lnTo>
                  <a:pt x="379" y="3828"/>
                </a:lnTo>
                <a:lnTo>
                  <a:pt x="359" y="3807"/>
                </a:lnTo>
                <a:lnTo>
                  <a:pt x="339" y="3786"/>
                </a:lnTo>
                <a:lnTo>
                  <a:pt x="319" y="3764"/>
                </a:lnTo>
                <a:lnTo>
                  <a:pt x="299" y="3742"/>
                </a:lnTo>
                <a:lnTo>
                  <a:pt x="281" y="3719"/>
                </a:lnTo>
                <a:lnTo>
                  <a:pt x="262" y="3696"/>
                </a:lnTo>
                <a:lnTo>
                  <a:pt x="244" y="3671"/>
                </a:lnTo>
                <a:lnTo>
                  <a:pt x="227" y="3647"/>
                </a:lnTo>
                <a:lnTo>
                  <a:pt x="210" y="3623"/>
                </a:lnTo>
                <a:lnTo>
                  <a:pt x="194" y="3598"/>
                </a:lnTo>
                <a:lnTo>
                  <a:pt x="180" y="3573"/>
                </a:lnTo>
                <a:lnTo>
                  <a:pt x="165" y="3548"/>
                </a:lnTo>
                <a:lnTo>
                  <a:pt x="151" y="3521"/>
                </a:lnTo>
                <a:lnTo>
                  <a:pt x="138" y="3495"/>
                </a:lnTo>
                <a:lnTo>
                  <a:pt x="125" y="3468"/>
                </a:lnTo>
                <a:lnTo>
                  <a:pt x="112" y="3441"/>
                </a:lnTo>
                <a:lnTo>
                  <a:pt x="101" y="3413"/>
                </a:lnTo>
                <a:lnTo>
                  <a:pt x="90" y="3385"/>
                </a:lnTo>
                <a:lnTo>
                  <a:pt x="80" y="3357"/>
                </a:lnTo>
                <a:lnTo>
                  <a:pt x="70" y="3327"/>
                </a:lnTo>
                <a:lnTo>
                  <a:pt x="61" y="3299"/>
                </a:lnTo>
                <a:lnTo>
                  <a:pt x="53" y="3268"/>
                </a:lnTo>
                <a:lnTo>
                  <a:pt x="45" y="3239"/>
                </a:lnTo>
                <a:lnTo>
                  <a:pt x="38" y="3208"/>
                </a:lnTo>
                <a:lnTo>
                  <a:pt x="32" y="3177"/>
                </a:lnTo>
                <a:lnTo>
                  <a:pt x="25" y="3147"/>
                </a:lnTo>
                <a:lnTo>
                  <a:pt x="20" y="3115"/>
                </a:lnTo>
                <a:lnTo>
                  <a:pt x="16" y="3082"/>
                </a:lnTo>
                <a:lnTo>
                  <a:pt x="12" y="3050"/>
                </a:lnTo>
                <a:lnTo>
                  <a:pt x="8" y="3017"/>
                </a:lnTo>
                <a:lnTo>
                  <a:pt x="5" y="2984"/>
                </a:lnTo>
                <a:lnTo>
                  <a:pt x="3" y="2950"/>
                </a:lnTo>
                <a:lnTo>
                  <a:pt x="1" y="2917"/>
                </a:lnTo>
                <a:lnTo>
                  <a:pt x="1" y="2882"/>
                </a:lnTo>
                <a:lnTo>
                  <a:pt x="0" y="2847"/>
                </a:lnTo>
                <a:lnTo>
                  <a:pt x="1" y="2813"/>
                </a:lnTo>
                <a:lnTo>
                  <a:pt x="2" y="2778"/>
                </a:lnTo>
                <a:lnTo>
                  <a:pt x="3" y="2743"/>
                </a:lnTo>
                <a:lnTo>
                  <a:pt x="6" y="2709"/>
                </a:lnTo>
                <a:lnTo>
                  <a:pt x="9" y="2675"/>
                </a:lnTo>
                <a:lnTo>
                  <a:pt x="13" y="2640"/>
                </a:lnTo>
                <a:lnTo>
                  <a:pt x="17" y="2607"/>
                </a:lnTo>
                <a:lnTo>
                  <a:pt x="22" y="2573"/>
                </a:lnTo>
                <a:lnTo>
                  <a:pt x="28" y="2540"/>
                </a:lnTo>
                <a:lnTo>
                  <a:pt x="35" y="2507"/>
                </a:lnTo>
                <a:lnTo>
                  <a:pt x="42" y="2474"/>
                </a:lnTo>
                <a:lnTo>
                  <a:pt x="49" y="2441"/>
                </a:lnTo>
                <a:lnTo>
                  <a:pt x="59" y="2408"/>
                </a:lnTo>
                <a:lnTo>
                  <a:pt x="68" y="2376"/>
                </a:lnTo>
                <a:lnTo>
                  <a:pt x="78" y="2343"/>
                </a:lnTo>
                <a:lnTo>
                  <a:pt x="88" y="2312"/>
                </a:lnTo>
                <a:lnTo>
                  <a:pt x="100" y="2279"/>
                </a:lnTo>
                <a:lnTo>
                  <a:pt x="111" y="2248"/>
                </a:lnTo>
                <a:lnTo>
                  <a:pt x="125" y="2216"/>
                </a:lnTo>
                <a:lnTo>
                  <a:pt x="138" y="2185"/>
                </a:lnTo>
                <a:lnTo>
                  <a:pt x="152" y="2153"/>
                </a:lnTo>
                <a:lnTo>
                  <a:pt x="167" y="2123"/>
                </a:lnTo>
                <a:lnTo>
                  <a:pt x="183" y="2091"/>
                </a:lnTo>
                <a:lnTo>
                  <a:pt x="199" y="2061"/>
                </a:lnTo>
                <a:lnTo>
                  <a:pt x="215" y="2030"/>
                </a:lnTo>
                <a:lnTo>
                  <a:pt x="233" y="2000"/>
                </a:lnTo>
                <a:lnTo>
                  <a:pt x="251" y="1971"/>
                </a:lnTo>
                <a:lnTo>
                  <a:pt x="270" y="1940"/>
                </a:lnTo>
                <a:lnTo>
                  <a:pt x="290" y="1911"/>
                </a:lnTo>
                <a:lnTo>
                  <a:pt x="310" y="1881"/>
                </a:lnTo>
                <a:lnTo>
                  <a:pt x="331" y="1852"/>
                </a:lnTo>
                <a:lnTo>
                  <a:pt x="353" y="1823"/>
                </a:lnTo>
                <a:lnTo>
                  <a:pt x="375" y="1794"/>
                </a:lnTo>
                <a:lnTo>
                  <a:pt x="398" y="1767"/>
                </a:lnTo>
                <a:lnTo>
                  <a:pt x="420" y="1740"/>
                </a:lnTo>
                <a:lnTo>
                  <a:pt x="444" y="1714"/>
                </a:lnTo>
                <a:lnTo>
                  <a:pt x="468" y="1689"/>
                </a:lnTo>
                <a:lnTo>
                  <a:pt x="492" y="1665"/>
                </a:lnTo>
                <a:lnTo>
                  <a:pt x="517" y="1642"/>
                </a:lnTo>
                <a:lnTo>
                  <a:pt x="542" y="1620"/>
                </a:lnTo>
                <a:lnTo>
                  <a:pt x="567" y="1598"/>
                </a:lnTo>
                <a:lnTo>
                  <a:pt x="593" y="1578"/>
                </a:lnTo>
                <a:lnTo>
                  <a:pt x="619" y="1558"/>
                </a:lnTo>
                <a:lnTo>
                  <a:pt x="646" y="1540"/>
                </a:lnTo>
                <a:lnTo>
                  <a:pt x="672" y="1522"/>
                </a:lnTo>
                <a:lnTo>
                  <a:pt x="700" y="1506"/>
                </a:lnTo>
                <a:lnTo>
                  <a:pt x="728" y="1490"/>
                </a:lnTo>
                <a:lnTo>
                  <a:pt x="755" y="1474"/>
                </a:lnTo>
                <a:lnTo>
                  <a:pt x="785" y="1460"/>
                </a:lnTo>
                <a:lnTo>
                  <a:pt x="813" y="1447"/>
                </a:lnTo>
                <a:lnTo>
                  <a:pt x="843" y="1435"/>
                </a:lnTo>
                <a:lnTo>
                  <a:pt x="872" y="1424"/>
                </a:lnTo>
                <a:lnTo>
                  <a:pt x="903" y="1413"/>
                </a:lnTo>
                <a:lnTo>
                  <a:pt x="933" y="1404"/>
                </a:lnTo>
                <a:lnTo>
                  <a:pt x="964" y="1395"/>
                </a:lnTo>
                <a:lnTo>
                  <a:pt x="995" y="1387"/>
                </a:lnTo>
                <a:lnTo>
                  <a:pt x="1027" y="1381"/>
                </a:lnTo>
                <a:lnTo>
                  <a:pt x="1059" y="1374"/>
                </a:lnTo>
                <a:lnTo>
                  <a:pt x="1092" y="1370"/>
                </a:lnTo>
                <a:lnTo>
                  <a:pt x="1124" y="1366"/>
                </a:lnTo>
                <a:lnTo>
                  <a:pt x="1158" y="1363"/>
                </a:lnTo>
                <a:lnTo>
                  <a:pt x="1192" y="1360"/>
                </a:lnTo>
                <a:lnTo>
                  <a:pt x="1225" y="1359"/>
                </a:lnTo>
                <a:lnTo>
                  <a:pt x="1260" y="1359"/>
                </a:lnTo>
                <a:lnTo>
                  <a:pt x="1303" y="1360"/>
                </a:lnTo>
                <a:lnTo>
                  <a:pt x="1344" y="1362"/>
                </a:lnTo>
                <a:lnTo>
                  <a:pt x="1385" y="1366"/>
                </a:lnTo>
                <a:lnTo>
                  <a:pt x="1425" y="1372"/>
                </a:lnTo>
                <a:lnTo>
                  <a:pt x="1464" y="1380"/>
                </a:lnTo>
                <a:lnTo>
                  <a:pt x="1502" y="1389"/>
                </a:lnTo>
                <a:lnTo>
                  <a:pt x="1538" y="1401"/>
                </a:lnTo>
                <a:lnTo>
                  <a:pt x="1574" y="1413"/>
                </a:lnTo>
                <a:lnTo>
                  <a:pt x="1610" y="1428"/>
                </a:lnTo>
                <a:lnTo>
                  <a:pt x="1643" y="1444"/>
                </a:lnTo>
                <a:lnTo>
                  <a:pt x="1677" y="1461"/>
                </a:lnTo>
                <a:lnTo>
                  <a:pt x="1710" y="1481"/>
                </a:lnTo>
                <a:lnTo>
                  <a:pt x="1740" y="1502"/>
                </a:lnTo>
                <a:lnTo>
                  <a:pt x="1771" y="1525"/>
                </a:lnTo>
                <a:lnTo>
                  <a:pt x="1800" y="1551"/>
                </a:lnTo>
                <a:lnTo>
                  <a:pt x="1829" y="1577"/>
                </a:lnTo>
                <a:lnTo>
                  <a:pt x="1829" y="1097"/>
                </a:lnTo>
                <a:lnTo>
                  <a:pt x="1828" y="991"/>
                </a:lnTo>
                <a:lnTo>
                  <a:pt x="1827" y="896"/>
                </a:lnTo>
                <a:lnTo>
                  <a:pt x="1826" y="811"/>
                </a:lnTo>
                <a:lnTo>
                  <a:pt x="1823" y="737"/>
                </a:lnTo>
                <a:lnTo>
                  <a:pt x="1821" y="674"/>
                </a:lnTo>
                <a:lnTo>
                  <a:pt x="1817" y="622"/>
                </a:lnTo>
                <a:lnTo>
                  <a:pt x="1813" y="580"/>
                </a:lnTo>
                <a:lnTo>
                  <a:pt x="1807" y="548"/>
                </a:lnTo>
                <a:lnTo>
                  <a:pt x="1802" y="524"/>
                </a:lnTo>
                <a:lnTo>
                  <a:pt x="1796" y="502"/>
                </a:lnTo>
                <a:lnTo>
                  <a:pt x="1788" y="481"/>
                </a:lnTo>
                <a:lnTo>
                  <a:pt x="1780" y="463"/>
                </a:lnTo>
                <a:lnTo>
                  <a:pt x="1772" y="446"/>
                </a:lnTo>
                <a:lnTo>
                  <a:pt x="1762" y="432"/>
                </a:lnTo>
                <a:lnTo>
                  <a:pt x="1752" y="420"/>
                </a:lnTo>
                <a:lnTo>
                  <a:pt x="1741" y="409"/>
                </a:lnTo>
                <a:lnTo>
                  <a:pt x="1730" y="401"/>
                </a:lnTo>
                <a:lnTo>
                  <a:pt x="1717" y="393"/>
                </a:lnTo>
                <a:lnTo>
                  <a:pt x="1703" y="386"/>
                </a:lnTo>
                <a:lnTo>
                  <a:pt x="1690" y="381"/>
                </a:lnTo>
                <a:lnTo>
                  <a:pt x="1675" y="378"/>
                </a:lnTo>
                <a:lnTo>
                  <a:pt x="1660" y="375"/>
                </a:lnTo>
                <a:lnTo>
                  <a:pt x="1643" y="373"/>
                </a:lnTo>
                <a:lnTo>
                  <a:pt x="1627" y="373"/>
                </a:lnTo>
                <a:lnTo>
                  <a:pt x="1608" y="373"/>
                </a:lnTo>
                <a:lnTo>
                  <a:pt x="1587" y="375"/>
                </a:lnTo>
                <a:lnTo>
                  <a:pt x="1565" y="379"/>
                </a:lnTo>
                <a:lnTo>
                  <a:pt x="1540" y="383"/>
                </a:lnTo>
                <a:lnTo>
                  <a:pt x="1515" y="391"/>
                </a:lnTo>
                <a:lnTo>
                  <a:pt x="1489" y="398"/>
                </a:lnTo>
                <a:lnTo>
                  <a:pt x="1461" y="407"/>
                </a:lnTo>
                <a:lnTo>
                  <a:pt x="1431" y="418"/>
                </a:lnTo>
                <a:lnTo>
                  <a:pt x="1393" y="318"/>
                </a:lnTo>
                <a:lnTo>
                  <a:pt x="2170" y="0"/>
                </a:lnTo>
                <a:lnTo>
                  <a:pt x="2298" y="0"/>
                </a:lnTo>
                <a:lnTo>
                  <a:pt x="2298" y="3009"/>
                </a:lnTo>
                <a:lnTo>
                  <a:pt x="2298" y="3118"/>
                </a:lnTo>
                <a:lnTo>
                  <a:pt x="2299" y="3216"/>
                </a:lnTo>
                <a:lnTo>
                  <a:pt x="2301" y="3302"/>
                </a:lnTo>
                <a:lnTo>
                  <a:pt x="2303" y="3378"/>
                </a:lnTo>
                <a:lnTo>
                  <a:pt x="2306" y="3442"/>
                </a:lnTo>
                <a:lnTo>
                  <a:pt x="2310" y="3495"/>
                </a:lnTo>
                <a:lnTo>
                  <a:pt x="2312" y="3517"/>
                </a:lnTo>
                <a:lnTo>
                  <a:pt x="2315" y="3537"/>
                </a:lnTo>
                <a:lnTo>
                  <a:pt x="2317" y="3554"/>
                </a:lnTo>
                <a:lnTo>
                  <a:pt x="2319" y="3568"/>
                </a:lnTo>
                <a:lnTo>
                  <a:pt x="2325" y="3592"/>
                </a:lnTo>
                <a:lnTo>
                  <a:pt x="2332" y="3615"/>
                </a:lnTo>
                <a:lnTo>
                  <a:pt x="2339" y="3635"/>
                </a:lnTo>
                <a:lnTo>
                  <a:pt x="2347" y="3654"/>
                </a:lnTo>
                <a:lnTo>
                  <a:pt x="2356" y="3670"/>
                </a:lnTo>
                <a:lnTo>
                  <a:pt x="2365" y="3685"/>
                </a:lnTo>
                <a:lnTo>
                  <a:pt x="2377" y="3698"/>
                </a:lnTo>
                <a:lnTo>
                  <a:pt x="2387" y="3708"/>
                </a:lnTo>
                <a:lnTo>
                  <a:pt x="2400" y="3718"/>
                </a:lnTo>
                <a:lnTo>
                  <a:pt x="2413" y="3726"/>
                </a:lnTo>
                <a:lnTo>
                  <a:pt x="2425" y="3732"/>
                </a:lnTo>
                <a:lnTo>
                  <a:pt x="2439" y="3739"/>
                </a:lnTo>
                <a:lnTo>
                  <a:pt x="2452" y="3743"/>
                </a:lnTo>
                <a:lnTo>
                  <a:pt x="2467" y="3746"/>
                </a:lnTo>
                <a:lnTo>
                  <a:pt x="2482" y="3747"/>
                </a:lnTo>
                <a:lnTo>
                  <a:pt x="2498" y="3748"/>
                </a:lnTo>
                <a:lnTo>
                  <a:pt x="2518" y="3747"/>
                </a:lnTo>
                <a:lnTo>
                  <a:pt x="2539" y="3745"/>
                </a:lnTo>
                <a:lnTo>
                  <a:pt x="2562" y="3742"/>
                </a:lnTo>
                <a:lnTo>
                  <a:pt x="2587" y="3737"/>
                </a:lnTo>
                <a:lnTo>
                  <a:pt x="2613" y="3729"/>
                </a:lnTo>
                <a:lnTo>
                  <a:pt x="2642" y="3721"/>
                </a:lnTo>
                <a:lnTo>
                  <a:pt x="2671" y="3711"/>
                </a:lnTo>
                <a:lnTo>
                  <a:pt x="2701" y="3700"/>
                </a:lnTo>
                <a:lnTo>
                  <a:pt x="2733" y="3800"/>
                </a:lnTo>
                <a:lnTo>
                  <a:pt x="1960" y="4121"/>
                </a:lnTo>
                <a:lnTo>
                  <a:pt x="1829" y="4121"/>
                </a:lnTo>
                <a:lnTo>
                  <a:pt x="1829" y="374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DFB996B8-BE08-4CF4-9673-9960E4D1764D}"/>
              </a:ext>
            </a:extLst>
          </p:cNvPr>
          <p:cNvSpPr>
            <a:spLocks noEditPoints="1"/>
          </p:cNvSpPr>
          <p:nvPr/>
        </p:nvSpPr>
        <p:spPr bwMode="auto">
          <a:xfrm>
            <a:off x="10705651" y="761945"/>
            <a:ext cx="48681" cy="52158"/>
          </a:xfrm>
          <a:custGeom>
            <a:avLst/>
            <a:gdLst>
              <a:gd name="T0" fmla="*/ 533 w 680"/>
              <a:gd name="T1" fmla="*/ 299 h 725"/>
              <a:gd name="T2" fmla="*/ 503 w 680"/>
              <a:gd name="T3" fmla="*/ 191 h 725"/>
              <a:gd name="T4" fmla="*/ 477 w 680"/>
              <a:gd name="T5" fmla="*/ 140 h 725"/>
              <a:gd name="T6" fmla="*/ 444 w 680"/>
              <a:gd name="T7" fmla="*/ 97 h 725"/>
              <a:gd name="T8" fmla="*/ 405 w 680"/>
              <a:gd name="T9" fmla="*/ 66 h 725"/>
              <a:gd name="T10" fmla="*/ 358 w 680"/>
              <a:gd name="T11" fmla="*/ 48 h 725"/>
              <a:gd name="T12" fmla="*/ 303 w 680"/>
              <a:gd name="T13" fmla="*/ 44 h 725"/>
              <a:gd name="T14" fmla="*/ 236 w 680"/>
              <a:gd name="T15" fmla="*/ 68 h 725"/>
              <a:gd name="T16" fmla="*/ 182 w 680"/>
              <a:gd name="T17" fmla="*/ 120 h 725"/>
              <a:gd name="T18" fmla="*/ 147 w 680"/>
              <a:gd name="T19" fmla="*/ 202 h 725"/>
              <a:gd name="T20" fmla="*/ 139 w 680"/>
              <a:gd name="T21" fmla="*/ 307 h 725"/>
              <a:gd name="T22" fmla="*/ 153 w 680"/>
              <a:gd name="T23" fmla="*/ 427 h 725"/>
              <a:gd name="T24" fmla="*/ 186 w 680"/>
              <a:gd name="T25" fmla="*/ 541 h 725"/>
              <a:gd name="T26" fmla="*/ 217 w 680"/>
              <a:gd name="T27" fmla="*/ 599 h 725"/>
              <a:gd name="T28" fmla="*/ 259 w 680"/>
              <a:gd name="T29" fmla="*/ 645 h 725"/>
              <a:gd name="T30" fmla="*/ 311 w 680"/>
              <a:gd name="T31" fmla="*/ 674 h 725"/>
              <a:gd name="T32" fmla="*/ 374 w 680"/>
              <a:gd name="T33" fmla="*/ 681 h 725"/>
              <a:gd name="T34" fmla="*/ 436 w 680"/>
              <a:gd name="T35" fmla="*/ 661 h 725"/>
              <a:gd name="T36" fmla="*/ 473 w 680"/>
              <a:gd name="T37" fmla="*/ 632 h 725"/>
              <a:gd name="T38" fmla="*/ 498 w 680"/>
              <a:gd name="T39" fmla="*/ 598 h 725"/>
              <a:gd name="T40" fmla="*/ 519 w 680"/>
              <a:gd name="T41" fmla="*/ 553 h 725"/>
              <a:gd name="T42" fmla="*/ 534 w 680"/>
              <a:gd name="T43" fmla="*/ 495 h 725"/>
              <a:gd name="T44" fmla="*/ 541 w 680"/>
              <a:gd name="T45" fmla="*/ 422 h 725"/>
              <a:gd name="T46" fmla="*/ 679 w 680"/>
              <a:gd name="T47" fmla="*/ 387 h 725"/>
              <a:gd name="T48" fmla="*/ 668 w 680"/>
              <a:gd name="T49" fmla="*/ 449 h 725"/>
              <a:gd name="T50" fmla="*/ 647 w 680"/>
              <a:gd name="T51" fmla="*/ 511 h 725"/>
              <a:gd name="T52" fmla="*/ 616 w 680"/>
              <a:gd name="T53" fmla="*/ 570 h 725"/>
              <a:gd name="T54" fmla="*/ 574 w 680"/>
              <a:gd name="T55" fmla="*/ 625 h 725"/>
              <a:gd name="T56" fmla="*/ 521 w 680"/>
              <a:gd name="T57" fmla="*/ 670 h 725"/>
              <a:gd name="T58" fmla="*/ 456 w 680"/>
              <a:gd name="T59" fmla="*/ 704 h 725"/>
              <a:gd name="T60" fmla="*/ 381 w 680"/>
              <a:gd name="T61" fmla="*/ 722 h 725"/>
              <a:gd name="T62" fmla="*/ 302 w 680"/>
              <a:gd name="T63" fmla="*/ 723 h 725"/>
              <a:gd name="T64" fmla="*/ 232 w 680"/>
              <a:gd name="T65" fmla="*/ 709 h 725"/>
              <a:gd name="T66" fmla="*/ 171 w 680"/>
              <a:gd name="T67" fmla="*/ 682 h 725"/>
              <a:gd name="T68" fmla="*/ 118 w 680"/>
              <a:gd name="T69" fmla="*/ 643 h 725"/>
              <a:gd name="T70" fmla="*/ 74 w 680"/>
              <a:gd name="T71" fmla="*/ 594 h 725"/>
              <a:gd name="T72" fmla="*/ 38 w 680"/>
              <a:gd name="T73" fmla="*/ 535 h 725"/>
              <a:gd name="T74" fmla="*/ 14 w 680"/>
              <a:gd name="T75" fmla="*/ 469 h 725"/>
              <a:gd name="T76" fmla="*/ 2 w 680"/>
              <a:gd name="T77" fmla="*/ 396 h 725"/>
              <a:gd name="T78" fmla="*/ 1 w 680"/>
              <a:gd name="T79" fmla="*/ 323 h 725"/>
              <a:gd name="T80" fmla="*/ 13 w 680"/>
              <a:gd name="T81" fmla="*/ 254 h 725"/>
              <a:gd name="T82" fmla="*/ 36 w 680"/>
              <a:gd name="T83" fmla="*/ 191 h 725"/>
              <a:gd name="T84" fmla="*/ 68 w 680"/>
              <a:gd name="T85" fmla="*/ 134 h 725"/>
              <a:gd name="T86" fmla="*/ 112 w 680"/>
              <a:gd name="T87" fmla="*/ 84 h 725"/>
              <a:gd name="T88" fmla="*/ 164 w 680"/>
              <a:gd name="T89" fmla="*/ 45 h 725"/>
              <a:gd name="T90" fmla="*/ 226 w 680"/>
              <a:gd name="T91" fmla="*/ 17 h 725"/>
              <a:gd name="T92" fmla="*/ 295 w 680"/>
              <a:gd name="T93" fmla="*/ 2 h 725"/>
              <a:gd name="T94" fmla="*/ 370 w 680"/>
              <a:gd name="T95" fmla="*/ 2 h 725"/>
              <a:gd name="T96" fmla="*/ 440 w 680"/>
              <a:gd name="T97" fmla="*/ 15 h 725"/>
              <a:gd name="T98" fmla="*/ 503 w 680"/>
              <a:gd name="T99" fmla="*/ 38 h 725"/>
              <a:gd name="T100" fmla="*/ 558 w 680"/>
              <a:gd name="T101" fmla="*/ 74 h 725"/>
              <a:gd name="T102" fmla="*/ 604 w 680"/>
              <a:gd name="T103" fmla="*/ 120 h 725"/>
              <a:gd name="T104" fmla="*/ 640 w 680"/>
              <a:gd name="T105" fmla="*/ 176 h 725"/>
              <a:gd name="T106" fmla="*/ 665 w 680"/>
              <a:gd name="T107" fmla="*/ 242 h 725"/>
              <a:gd name="T108" fmla="*/ 678 w 680"/>
              <a:gd name="T109" fmla="*/ 31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0" h="725">
                <a:moveTo>
                  <a:pt x="541" y="402"/>
                </a:moveTo>
                <a:lnTo>
                  <a:pt x="540" y="367"/>
                </a:lnTo>
                <a:lnTo>
                  <a:pt x="537" y="332"/>
                </a:lnTo>
                <a:lnTo>
                  <a:pt x="533" y="299"/>
                </a:lnTo>
                <a:lnTo>
                  <a:pt x="527" y="266"/>
                </a:lnTo>
                <a:lnTo>
                  <a:pt x="518" y="234"/>
                </a:lnTo>
                <a:lnTo>
                  <a:pt x="509" y="205"/>
                </a:lnTo>
                <a:lnTo>
                  <a:pt x="503" y="191"/>
                </a:lnTo>
                <a:lnTo>
                  <a:pt x="497" y="178"/>
                </a:lnTo>
                <a:lnTo>
                  <a:pt x="491" y="164"/>
                </a:lnTo>
                <a:lnTo>
                  <a:pt x="485" y="152"/>
                </a:lnTo>
                <a:lnTo>
                  <a:pt x="477" y="140"/>
                </a:lnTo>
                <a:lnTo>
                  <a:pt x="469" y="128"/>
                </a:lnTo>
                <a:lnTo>
                  <a:pt x="461" y="117"/>
                </a:lnTo>
                <a:lnTo>
                  <a:pt x="453" y="107"/>
                </a:lnTo>
                <a:lnTo>
                  <a:pt x="444" y="97"/>
                </a:lnTo>
                <a:lnTo>
                  <a:pt x="435" y="89"/>
                </a:lnTo>
                <a:lnTo>
                  <a:pt x="425" y="80"/>
                </a:lnTo>
                <a:lnTo>
                  <a:pt x="415" y="73"/>
                </a:lnTo>
                <a:lnTo>
                  <a:pt x="405" y="66"/>
                </a:lnTo>
                <a:lnTo>
                  <a:pt x="394" y="60"/>
                </a:lnTo>
                <a:lnTo>
                  <a:pt x="383" y="56"/>
                </a:lnTo>
                <a:lnTo>
                  <a:pt x="371" y="52"/>
                </a:lnTo>
                <a:lnTo>
                  <a:pt x="358" y="48"/>
                </a:lnTo>
                <a:lnTo>
                  <a:pt x="347" y="45"/>
                </a:lnTo>
                <a:lnTo>
                  <a:pt x="334" y="44"/>
                </a:lnTo>
                <a:lnTo>
                  <a:pt x="321" y="43"/>
                </a:lnTo>
                <a:lnTo>
                  <a:pt x="303" y="44"/>
                </a:lnTo>
                <a:lnTo>
                  <a:pt x="285" y="48"/>
                </a:lnTo>
                <a:lnTo>
                  <a:pt x="268" y="52"/>
                </a:lnTo>
                <a:lnTo>
                  <a:pt x="251" y="59"/>
                </a:lnTo>
                <a:lnTo>
                  <a:pt x="236" y="68"/>
                </a:lnTo>
                <a:lnTo>
                  <a:pt x="221" y="78"/>
                </a:lnTo>
                <a:lnTo>
                  <a:pt x="206" y="90"/>
                </a:lnTo>
                <a:lnTo>
                  <a:pt x="194" y="104"/>
                </a:lnTo>
                <a:lnTo>
                  <a:pt x="182" y="120"/>
                </a:lnTo>
                <a:lnTo>
                  <a:pt x="170" y="138"/>
                </a:lnTo>
                <a:lnTo>
                  <a:pt x="162" y="158"/>
                </a:lnTo>
                <a:lnTo>
                  <a:pt x="154" y="179"/>
                </a:lnTo>
                <a:lnTo>
                  <a:pt x="147" y="202"/>
                </a:lnTo>
                <a:lnTo>
                  <a:pt x="143" y="228"/>
                </a:lnTo>
                <a:lnTo>
                  <a:pt x="140" y="255"/>
                </a:lnTo>
                <a:lnTo>
                  <a:pt x="139" y="284"/>
                </a:lnTo>
                <a:lnTo>
                  <a:pt x="139" y="307"/>
                </a:lnTo>
                <a:lnTo>
                  <a:pt x="141" y="334"/>
                </a:lnTo>
                <a:lnTo>
                  <a:pt x="143" y="363"/>
                </a:lnTo>
                <a:lnTo>
                  <a:pt x="147" y="394"/>
                </a:lnTo>
                <a:lnTo>
                  <a:pt x="153" y="427"/>
                </a:lnTo>
                <a:lnTo>
                  <a:pt x="160" y="460"/>
                </a:lnTo>
                <a:lnTo>
                  <a:pt x="169" y="493"/>
                </a:lnTo>
                <a:lnTo>
                  <a:pt x="180" y="525"/>
                </a:lnTo>
                <a:lnTo>
                  <a:pt x="186" y="541"/>
                </a:lnTo>
                <a:lnTo>
                  <a:pt x="192" y="557"/>
                </a:lnTo>
                <a:lnTo>
                  <a:pt x="200" y="571"/>
                </a:lnTo>
                <a:lnTo>
                  <a:pt x="208" y="586"/>
                </a:lnTo>
                <a:lnTo>
                  <a:pt x="217" y="599"/>
                </a:lnTo>
                <a:lnTo>
                  <a:pt x="226" y="612"/>
                </a:lnTo>
                <a:lnTo>
                  <a:pt x="237" y="624"/>
                </a:lnTo>
                <a:lnTo>
                  <a:pt x="247" y="636"/>
                </a:lnTo>
                <a:lnTo>
                  <a:pt x="259" y="645"/>
                </a:lnTo>
                <a:lnTo>
                  <a:pt x="270" y="654"/>
                </a:lnTo>
                <a:lnTo>
                  <a:pt x="283" y="663"/>
                </a:lnTo>
                <a:lnTo>
                  <a:pt x="296" y="669"/>
                </a:lnTo>
                <a:lnTo>
                  <a:pt x="311" y="674"/>
                </a:lnTo>
                <a:lnTo>
                  <a:pt x="326" y="679"/>
                </a:lnTo>
                <a:lnTo>
                  <a:pt x="343" y="681"/>
                </a:lnTo>
                <a:lnTo>
                  <a:pt x="360" y="682"/>
                </a:lnTo>
                <a:lnTo>
                  <a:pt x="374" y="681"/>
                </a:lnTo>
                <a:lnTo>
                  <a:pt x="390" y="679"/>
                </a:lnTo>
                <a:lnTo>
                  <a:pt x="406" y="674"/>
                </a:lnTo>
                <a:lnTo>
                  <a:pt x="420" y="669"/>
                </a:lnTo>
                <a:lnTo>
                  <a:pt x="436" y="661"/>
                </a:lnTo>
                <a:lnTo>
                  <a:pt x="451" y="651"/>
                </a:lnTo>
                <a:lnTo>
                  <a:pt x="458" y="645"/>
                </a:lnTo>
                <a:lnTo>
                  <a:pt x="466" y="639"/>
                </a:lnTo>
                <a:lnTo>
                  <a:pt x="473" y="632"/>
                </a:lnTo>
                <a:lnTo>
                  <a:pt x="479" y="625"/>
                </a:lnTo>
                <a:lnTo>
                  <a:pt x="487" y="617"/>
                </a:lnTo>
                <a:lnTo>
                  <a:pt x="493" y="607"/>
                </a:lnTo>
                <a:lnTo>
                  <a:pt x="498" y="598"/>
                </a:lnTo>
                <a:lnTo>
                  <a:pt x="505" y="587"/>
                </a:lnTo>
                <a:lnTo>
                  <a:pt x="510" y="577"/>
                </a:lnTo>
                <a:lnTo>
                  <a:pt x="515" y="565"/>
                </a:lnTo>
                <a:lnTo>
                  <a:pt x="519" y="553"/>
                </a:lnTo>
                <a:lnTo>
                  <a:pt x="523" y="539"/>
                </a:lnTo>
                <a:lnTo>
                  <a:pt x="528" y="525"/>
                </a:lnTo>
                <a:lnTo>
                  <a:pt x="531" y="511"/>
                </a:lnTo>
                <a:lnTo>
                  <a:pt x="534" y="495"/>
                </a:lnTo>
                <a:lnTo>
                  <a:pt x="536" y="478"/>
                </a:lnTo>
                <a:lnTo>
                  <a:pt x="538" y="460"/>
                </a:lnTo>
                <a:lnTo>
                  <a:pt x="540" y="442"/>
                </a:lnTo>
                <a:lnTo>
                  <a:pt x="541" y="422"/>
                </a:lnTo>
                <a:lnTo>
                  <a:pt x="541" y="402"/>
                </a:lnTo>
                <a:close/>
                <a:moveTo>
                  <a:pt x="680" y="358"/>
                </a:moveTo>
                <a:lnTo>
                  <a:pt x="680" y="372"/>
                </a:lnTo>
                <a:lnTo>
                  <a:pt x="679" y="387"/>
                </a:lnTo>
                <a:lnTo>
                  <a:pt x="677" y="402"/>
                </a:lnTo>
                <a:lnTo>
                  <a:pt x="675" y="417"/>
                </a:lnTo>
                <a:lnTo>
                  <a:pt x="672" y="433"/>
                </a:lnTo>
                <a:lnTo>
                  <a:pt x="668" y="449"/>
                </a:lnTo>
                <a:lnTo>
                  <a:pt x="664" y="464"/>
                </a:lnTo>
                <a:lnTo>
                  <a:pt x="659" y="479"/>
                </a:lnTo>
                <a:lnTo>
                  <a:pt x="654" y="495"/>
                </a:lnTo>
                <a:lnTo>
                  <a:pt x="647" y="511"/>
                </a:lnTo>
                <a:lnTo>
                  <a:pt x="641" y="526"/>
                </a:lnTo>
                <a:lnTo>
                  <a:pt x="634" y="541"/>
                </a:lnTo>
                <a:lnTo>
                  <a:pt x="625" y="556"/>
                </a:lnTo>
                <a:lnTo>
                  <a:pt x="616" y="570"/>
                </a:lnTo>
                <a:lnTo>
                  <a:pt x="606" y="584"/>
                </a:lnTo>
                <a:lnTo>
                  <a:pt x="597" y="599"/>
                </a:lnTo>
                <a:lnTo>
                  <a:pt x="585" y="611"/>
                </a:lnTo>
                <a:lnTo>
                  <a:pt x="574" y="625"/>
                </a:lnTo>
                <a:lnTo>
                  <a:pt x="562" y="637"/>
                </a:lnTo>
                <a:lnTo>
                  <a:pt x="549" y="649"/>
                </a:lnTo>
                <a:lnTo>
                  <a:pt x="535" y="660"/>
                </a:lnTo>
                <a:lnTo>
                  <a:pt x="521" y="670"/>
                </a:lnTo>
                <a:lnTo>
                  <a:pt x="506" y="680"/>
                </a:lnTo>
                <a:lnTo>
                  <a:pt x="490" y="689"/>
                </a:lnTo>
                <a:lnTo>
                  <a:pt x="474" y="696"/>
                </a:lnTo>
                <a:lnTo>
                  <a:pt x="456" y="704"/>
                </a:lnTo>
                <a:lnTo>
                  <a:pt x="438" y="710"/>
                </a:lnTo>
                <a:lnTo>
                  <a:pt x="419" y="715"/>
                </a:lnTo>
                <a:lnTo>
                  <a:pt x="401" y="720"/>
                </a:lnTo>
                <a:lnTo>
                  <a:pt x="381" y="722"/>
                </a:lnTo>
                <a:lnTo>
                  <a:pt x="360" y="724"/>
                </a:lnTo>
                <a:lnTo>
                  <a:pt x="337" y="725"/>
                </a:lnTo>
                <a:lnTo>
                  <a:pt x="320" y="724"/>
                </a:lnTo>
                <a:lnTo>
                  <a:pt x="302" y="723"/>
                </a:lnTo>
                <a:lnTo>
                  <a:pt x="284" y="721"/>
                </a:lnTo>
                <a:lnTo>
                  <a:pt x="266" y="717"/>
                </a:lnTo>
                <a:lnTo>
                  <a:pt x="249" y="713"/>
                </a:lnTo>
                <a:lnTo>
                  <a:pt x="232" y="709"/>
                </a:lnTo>
                <a:lnTo>
                  <a:pt x="217" y="703"/>
                </a:lnTo>
                <a:lnTo>
                  <a:pt x="201" y="696"/>
                </a:lnTo>
                <a:lnTo>
                  <a:pt x="186" y="689"/>
                </a:lnTo>
                <a:lnTo>
                  <a:pt x="171" y="682"/>
                </a:lnTo>
                <a:lnTo>
                  <a:pt x="157" y="672"/>
                </a:lnTo>
                <a:lnTo>
                  <a:pt x="143" y="664"/>
                </a:lnTo>
                <a:lnTo>
                  <a:pt x="130" y="653"/>
                </a:lnTo>
                <a:lnTo>
                  <a:pt x="118" y="643"/>
                </a:lnTo>
                <a:lnTo>
                  <a:pt x="106" y="631"/>
                </a:lnTo>
                <a:lnTo>
                  <a:pt x="95" y="620"/>
                </a:lnTo>
                <a:lnTo>
                  <a:pt x="83" y="607"/>
                </a:lnTo>
                <a:lnTo>
                  <a:pt x="74" y="594"/>
                </a:lnTo>
                <a:lnTo>
                  <a:pt x="63" y="580"/>
                </a:lnTo>
                <a:lnTo>
                  <a:pt x="55" y="565"/>
                </a:lnTo>
                <a:lnTo>
                  <a:pt x="46" y="550"/>
                </a:lnTo>
                <a:lnTo>
                  <a:pt x="38" y="535"/>
                </a:lnTo>
                <a:lnTo>
                  <a:pt x="32" y="519"/>
                </a:lnTo>
                <a:lnTo>
                  <a:pt x="25" y="503"/>
                </a:lnTo>
                <a:lnTo>
                  <a:pt x="19" y="486"/>
                </a:lnTo>
                <a:lnTo>
                  <a:pt x="14" y="469"/>
                </a:lnTo>
                <a:lnTo>
                  <a:pt x="10" y="452"/>
                </a:lnTo>
                <a:lnTo>
                  <a:pt x="6" y="434"/>
                </a:lnTo>
                <a:lnTo>
                  <a:pt x="3" y="415"/>
                </a:lnTo>
                <a:lnTo>
                  <a:pt x="2" y="396"/>
                </a:lnTo>
                <a:lnTo>
                  <a:pt x="0" y="377"/>
                </a:lnTo>
                <a:lnTo>
                  <a:pt x="0" y="358"/>
                </a:lnTo>
                <a:lnTo>
                  <a:pt x="0" y="341"/>
                </a:lnTo>
                <a:lnTo>
                  <a:pt x="1" y="323"/>
                </a:lnTo>
                <a:lnTo>
                  <a:pt x="3" y="306"/>
                </a:lnTo>
                <a:lnTo>
                  <a:pt x="6" y="288"/>
                </a:lnTo>
                <a:lnTo>
                  <a:pt x="10" y="271"/>
                </a:lnTo>
                <a:lnTo>
                  <a:pt x="13" y="254"/>
                </a:lnTo>
                <a:lnTo>
                  <a:pt x="18" y="239"/>
                </a:lnTo>
                <a:lnTo>
                  <a:pt x="23" y="222"/>
                </a:lnTo>
                <a:lnTo>
                  <a:pt x="30" y="206"/>
                </a:lnTo>
                <a:lnTo>
                  <a:pt x="36" y="191"/>
                </a:lnTo>
                <a:lnTo>
                  <a:pt x="43" y="177"/>
                </a:lnTo>
                <a:lnTo>
                  <a:pt x="51" y="162"/>
                </a:lnTo>
                <a:lnTo>
                  <a:pt x="60" y="147"/>
                </a:lnTo>
                <a:lnTo>
                  <a:pt x="68" y="134"/>
                </a:lnTo>
                <a:lnTo>
                  <a:pt x="79" y="121"/>
                </a:lnTo>
                <a:lnTo>
                  <a:pt x="89" y="108"/>
                </a:lnTo>
                <a:lnTo>
                  <a:pt x="100" y="96"/>
                </a:lnTo>
                <a:lnTo>
                  <a:pt x="112" y="84"/>
                </a:lnTo>
                <a:lnTo>
                  <a:pt x="124" y="74"/>
                </a:lnTo>
                <a:lnTo>
                  <a:pt x="137" y="63"/>
                </a:lnTo>
                <a:lnTo>
                  <a:pt x="150" y="54"/>
                </a:lnTo>
                <a:lnTo>
                  <a:pt x="164" y="45"/>
                </a:lnTo>
                <a:lnTo>
                  <a:pt x="179" y="37"/>
                </a:lnTo>
                <a:lnTo>
                  <a:pt x="194" y="30"/>
                </a:lnTo>
                <a:lnTo>
                  <a:pt x="209" y="23"/>
                </a:lnTo>
                <a:lnTo>
                  <a:pt x="226" y="17"/>
                </a:lnTo>
                <a:lnTo>
                  <a:pt x="242" y="13"/>
                </a:lnTo>
                <a:lnTo>
                  <a:pt x="260" y="9"/>
                </a:lnTo>
                <a:lnTo>
                  <a:pt x="278" y="5"/>
                </a:lnTo>
                <a:lnTo>
                  <a:pt x="295" y="2"/>
                </a:lnTo>
                <a:lnTo>
                  <a:pt x="314" y="1"/>
                </a:lnTo>
                <a:lnTo>
                  <a:pt x="333" y="0"/>
                </a:lnTo>
                <a:lnTo>
                  <a:pt x="352" y="1"/>
                </a:lnTo>
                <a:lnTo>
                  <a:pt x="370" y="2"/>
                </a:lnTo>
                <a:lnTo>
                  <a:pt x="388" y="5"/>
                </a:lnTo>
                <a:lnTo>
                  <a:pt x="406" y="7"/>
                </a:lnTo>
                <a:lnTo>
                  <a:pt x="424" y="11"/>
                </a:lnTo>
                <a:lnTo>
                  <a:pt x="440" y="15"/>
                </a:lnTo>
                <a:lnTo>
                  <a:pt x="456" y="19"/>
                </a:lnTo>
                <a:lnTo>
                  <a:pt x="472" y="26"/>
                </a:lnTo>
                <a:lnTo>
                  <a:pt x="488" y="32"/>
                </a:lnTo>
                <a:lnTo>
                  <a:pt x="503" y="38"/>
                </a:lnTo>
                <a:lnTo>
                  <a:pt x="517" y="47"/>
                </a:lnTo>
                <a:lnTo>
                  <a:pt x="532" y="55"/>
                </a:lnTo>
                <a:lnTo>
                  <a:pt x="546" y="64"/>
                </a:lnTo>
                <a:lnTo>
                  <a:pt x="558" y="74"/>
                </a:lnTo>
                <a:lnTo>
                  <a:pt x="571" y="84"/>
                </a:lnTo>
                <a:lnTo>
                  <a:pt x="582" y="96"/>
                </a:lnTo>
                <a:lnTo>
                  <a:pt x="594" y="107"/>
                </a:lnTo>
                <a:lnTo>
                  <a:pt x="604" y="120"/>
                </a:lnTo>
                <a:lnTo>
                  <a:pt x="614" y="133"/>
                </a:lnTo>
                <a:lnTo>
                  <a:pt x="623" y="146"/>
                </a:lnTo>
                <a:lnTo>
                  <a:pt x="632" y="161"/>
                </a:lnTo>
                <a:lnTo>
                  <a:pt x="640" y="176"/>
                </a:lnTo>
                <a:lnTo>
                  <a:pt x="647" y="191"/>
                </a:lnTo>
                <a:lnTo>
                  <a:pt x="654" y="208"/>
                </a:lnTo>
                <a:lnTo>
                  <a:pt x="660" y="225"/>
                </a:lnTo>
                <a:lnTo>
                  <a:pt x="665" y="242"/>
                </a:lnTo>
                <a:lnTo>
                  <a:pt x="670" y="260"/>
                </a:lnTo>
                <a:lnTo>
                  <a:pt x="674" y="279"/>
                </a:lnTo>
                <a:lnTo>
                  <a:pt x="676" y="297"/>
                </a:lnTo>
                <a:lnTo>
                  <a:pt x="678" y="317"/>
                </a:lnTo>
                <a:lnTo>
                  <a:pt x="679" y="337"/>
                </a:lnTo>
                <a:lnTo>
                  <a:pt x="680" y="3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FB4A3B-8474-4F0E-A57C-07BC9625F569}"/>
              </a:ext>
            </a:extLst>
          </p:cNvPr>
          <p:cNvSpPr>
            <a:spLocks noEditPoints="1"/>
          </p:cNvSpPr>
          <p:nvPr/>
        </p:nvSpPr>
        <p:spPr bwMode="auto">
          <a:xfrm>
            <a:off x="10820399" y="736735"/>
            <a:ext cx="26948" cy="76498"/>
          </a:xfrm>
          <a:custGeom>
            <a:avLst/>
            <a:gdLst>
              <a:gd name="T0" fmla="*/ 182 w 366"/>
              <a:gd name="T1" fmla="*/ 1 h 1052"/>
              <a:gd name="T2" fmla="*/ 198 w 366"/>
              <a:gd name="T3" fmla="*/ 4 h 1052"/>
              <a:gd name="T4" fmla="*/ 212 w 366"/>
              <a:gd name="T5" fmla="*/ 9 h 1052"/>
              <a:gd name="T6" fmla="*/ 225 w 366"/>
              <a:gd name="T7" fmla="*/ 18 h 1052"/>
              <a:gd name="T8" fmla="*/ 235 w 366"/>
              <a:gd name="T9" fmla="*/ 28 h 1052"/>
              <a:gd name="T10" fmla="*/ 244 w 366"/>
              <a:gd name="T11" fmla="*/ 41 h 1052"/>
              <a:gd name="T12" fmla="*/ 250 w 366"/>
              <a:gd name="T13" fmla="*/ 56 h 1052"/>
              <a:gd name="T14" fmla="*/ 253 w 366"/>
              <a:gd name="T15" fmla="*/ 70 h 1052"/>
              <a:gd name="T16" fmla="*/ 253 w 366"/>
              <a:gd name="T17" fmla="*/ 87 h 1052"/>
              <a:gd name="T18" fmla="*/ 250 w 366"/>
              <a:gd name="T19" fmla="*/ 103 h 1052"/>
              <a:gd name="T20" fmla="*/ 244 w 366"/>
              <a:gd name="T21" fmla="*/ 117 h 1052"/>
              <a:gd name="T22" fmla="*/ 235 w 366"/>
              <a:gd name="T23" fmla="*/ 129 h 1052"/>
              <a:gd name="T24" fmla="*/ 225 w 366"/>
              <a:gd name="T25" fmla="*/ 140 h 1052"/>
              <a:gd name="T26" fmla="*/ 212 w 366"/>
              <a:gd name="T27" fmla="*/ 148 h 1052"/>
              <a:gd name="T28" fmla="*/ 198 w 366"/>
              <a:gd name="T29" fmla="*/ 154 h 1052"/>
              <a:gd name="T30" fmla="*/ 182 w 366"/>
              <a:gd name="T31" fmla="*/ 156 h 1052"/>
              <a:gd name="T32" fmla="*/ 163 w 366"/>
              <a:gd name="T33" fmla="*/ 156 h 1052"/>
              <a:gd name="T34" fmla="*/ 145 w 366"/>
              <a:gd name="T35" fmla="*/ 152 h 1052"/>
              <a:gd name="T36" fmla="*/ 130 w 366"/>
              <a:gd name="T37" fmla="*/ 145 h 1052"/>
              <a:gd name="T38" fmla="*/ 119 w 366"/>
              <a:gd name="T39" fmla="*/ 134 h 1052"/>
              <a:gd name="T40" fmla="*/ 109 w 366"/>
              <a:gd name="T41" fmla="*/ 123 h 1052"/>
              <a:gd name="T42" fmla="*/ 103 w 366"/>
              <a:gd name="T43" fmla="*/ 110 h 1052"/>
              <a:gd name="T44" fmla="*/ 97 w 366"/>
              <a:gd name="T45" fmla="*/ 90 h 1052"/>
              <a:gd name="T46" fmla="*/ 98 w 366"/>
              <a:gd name="T47" fmla="*/ 67 h 1052"/>
              <a:gd name="T48" fmla="*/ 103 w 366"/>
              <a:gd name="T49" fmla="*/ 47 h 1052"/>
              <a:gd name="T50" fmla="*/ 110 w 366"/>
              <a:gd name="T51" fmla="*/ 35 h 1052"/>
              <a:gd name="T52" fmla="*/ 120 w 366"/>
              <a:gd name="T53" fmla="*/ 23 h 1052"/>
              <a:gd name="T54" fmla="*/ 131 w 366"/>
              <a:gd name="T55" fmla="*/ 13 h 1052"/>
              <a:gd name="T56" fmla="*/ 146 w 366"/>
              <a:gd name="T57" fmla="*/ 5 h 1052"/>
              <a:gd name="T58" fmla="*/ 164 w 366"/>
              <a:gd name="T59" fmla="*/ 1 h 1052"/>
              <a:gd name="T60" fmla="*/ 0 w 366"/>
              <a:gd name="T61" fmla="*/ 1029 h 1052"/>
              <a:gd name="T62" fmla="*/ 34 w 366"/>
              <a:gd name="T63" fmla="*/ 1027 h 1052"/>
              <a:gd name="T64" fmla="*/ 60 w 366"/>
              <a:gd name="T65" fmla="*/ 1023 h 1052"/>
              <a:gd name="T66" fmla="*/ 81 w 366"/>
              <a:gd name="T67" fmla="*/ 1016 h 1052"/>
              <a:gd name="T68" fmla="*/ 98 w 366"/>
              <a:gd name="T69" fmla="*/ 1006 h 1052"/>
              <a:gd name="T70" fmla="*/ 109 w 366"/>
              <a:gd name="T71" fmla="*/ 989 h 1052"/>
              <a:gd name="T72" fmla="*/ 117 w 366"/>
              <a:gd name="T73" fmla="*/ 966 h 1052"/>
              <a:gd name="T74" fmla="*/ 121 w 366"/>
              <a:gd name="T75" fmla="*/ 935 h 1052"/>
              <a:gd name="T76" fmla="*/ 122 w 366"/>
              <a:gd name="T77" fmla="*/ 895 h 1052"/>
              <a:gd name="T78" fmla="*/ 122 w 366"/>
              <a:gd name="T79" fmla="*/ 522 h 1052"/>
              <a:gd name="T80" fmla="*/ 120 w 366"/>
              <a:gd name="T81" fmla="*/ 496 h 1052"/>
              <a:gd name="T82" fmla="*/ 115 w 366"/>
              <a:gd name="T83" fmla="*/ 476 h 1052"/>
              <a:gd name="T84" fmla="*/ 108 w 366"/>
              <a:gd name="T85" fmla="*/ 462 h 1052"/>
              <a:gd name="T86" fmla="*/ 101 w 366"/>
              <a:gd name="T87" fmla="*/ 454 h 1052"/>
              <a:gd name="T88" fmla="*/ 91 w 366"/>
              <a:gd name="T89" fmla="*/ 448 h 1052"/>
              <a:gd name="T90" fmla="*/ 78 w 366"/>
              <a:gd name="T91" fmla="*/ 445 h 1052"/>
              <a:gd name="T92" fmla="*/ 53 w 366"/>
              <a:gd name="T93" fmla="*/ 446 h 1052"/>
              <a:gd name="T94" fmla="*/ 22 w 366"/>
              <a:gd name="T95" fmla="*/ 449 h 1052"/>
              <a:gd name="T96" fmla="*/ 6 w 366"/>
              <a:gd name="T97" fmla="*/ 428 h 1052"/>
              <a:gd name="T98" fmla="*/ 66 w 366"/>
              <a:gd name="T99" fmla="*/ 408 h 1052"/>
              <a:gd name="T100" fmla="*/ 126 w 366"/>
              <a:gd name="T101" fmla="*/ 387 h 1052"/>
              <a:gd name="T102" fmla="*/ 186 w 366"/>
              <a:gd name="T103" fmla="*/ 365 h 1052"/>
              <a:gd name="T104" fmla="*/ 246 w 366"/>
              <a:gd name="T105" fmla="*/ 343 h 1052"/>
              <a:gd name="T106" fmla="*/ 252 w 366"/>
              <a:gd name="T107" fmla="*/ 895 h 1052"/>
              <a:gd name="T108" fmla="*/ 254 w 366"/>
              <a:gd name="T109" fmla="*/ 958 h 1052"/>
              <a:gd name="T110" fmla="*/ 260 w 366"/>
              <a:gd name="T111" fmla="*/ 981 h 1052"/>
              <a:gd name="T112" fmla="*/ 269 w 366"/>
              <a:gd name="T113" fmla="*/ 997 h 1052"/>
              <a:gd name="T114" fmla="*/ 283 w 366"/>
              <a:gd name="T115" fmla="*/ 1011 h 1052"/>
              <a:gd name="T116" fmla="*/ 303 w 366"/>
              <a:gd name="T117" fmla="*/ 1019 h 1052"/>
              <a:gd name="T118" fmla="*/ 330 w 366"/>
              <a:gd name="T119" fmla="*/ 1026 h 1052"/>
              <a:gd name="T120" fmla="*/ 366 w 366"/>
              <a:gd name="T121" fmla="*/ 1029 h 1052"/>
              <a:gd name="T122" fmla="*/ 0 w 366"/>
              <a:gd name="T123"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1052">
                <a:moveTo>
                  <a:pt x="173" y="0"/>
                </a:moveTo>
                <a:lnTo>
                  <a:pt x="182" y="1"/>
                </a:lnTo>
                <a:lnTo>
                  <a:pt x="190" y="2"/>
                </a:lnTo>
                <a:lnTo>
                  <a:pt x="198" y="4"/>
                </a:lnTo>
                <a:lnTo>
                  <a:pt x="205" y="6"/>
                </a:lnTo>
                <a:lnTo>
                  <a:pt x="212" y="9"/>
                </a:lnTo>
                <a:lnTo>
                  <a:pt x="219" y="14"/>
                </a:lnTo>
                <a:lnTo>
                  <a:pt x="225" y="18"/>
                </a:lnTo>
                <a:lnTo>
                  <a:pt x="230" y="23"/>
                </a:lnTo>
                <a:lnTo>
                  <a:pt x="235" y="28"/>
                </a:lnTo>
                <a:lnTo>
                  <a:pt x="241" y="35"/>
                </a:lnTo>
                <a:lnTo>
                  <a:pt x="244" y="41"/>
                </a:lnTo>
                <a:lnTo>
                  <a:pt x="247" y="48"/>
                </a:lnTo>
                <a:lnTo>
                  <a:pt x="250" y="56"/>
                </a:lnTo>
                <a:lnTo>
                  <a:pt x="252" y="63"/>
                </a:lnTo>
                <a:lnTo>
                  <a:pt x="253" y="70"/>
                </a:lnTo>
                <a:lnTo>
                  <a:pt x="253" y="79"/>
                </a:lnTo>
                <a:lnTo>
                  <a:pt x="253" y="87"/>
                </a:lnTo>
                <a:lnTo>
                  <a:pt x="252" y="95"/>
                </a:lnTo>
                <a:lnTo>
                  <a:pt x="250" y="103"/>
                </a:lnTo>
                <a:lnTo>
                  <a:pt x="247" y="110"/>
                </a:lnTo>
                <a:lnTo>
                  <a:pt x="244" y="117"/>
                </a:lnTo>
                <a:lnTo>
                  <a:pt x="241" y="123"/>
                </a:lnTo>
                <a:lnTo>
                  <a:pt x="235" y="129"/>
                </a:lnTo>
                <a:lnTo>
                  <a:pt x="230" y="134"/>
                </a:lnTo>
                <a:lnTo>
                  <a:pt x="225" y="140"/>
                </a:lnTo>
                <a:lnTo>
                  <a:pt x="219" y="144"/>
                </a:lnTo>
                <a:lnTo>
                  <a:pt x="212" y="148"/>
                </a:lnTo>
                <a:lnTo>
                  <a:pt x="205" y="151"/>
                </a:lnTo>
                <a:lnTo>
                  <a:pt x="198" y="154"/>
                </a:lnTo>
                <a:lnTo>
                  <a:pt x="190" y="155"/>
                </a:lnTo>
                <a:lnTo>
                  <a:pt x="182" y="156"/>
                </a:lnTo>
                <a:lnTo>
                  <a:pt x="173" y="158"/>
                </a:lnTo>
                <a:lnTo>
                  <a:pt x="163" y="156"/>
                </a:lnTo>
                <a:lnTo>
                  <a:pt x="153" y="155"/>
                </a:lnTo>
                <a:lnTo>
                  <a:pt x="145" y="152"/>
                </a:lnTo>
                <a:lnTo>
                  <a:pt x="138" y="149"/>
                </a:lnTo>
                <a:lnTo>
                  <a:pt x="130" y="145"/>
                </a:lnTo>
                <a:lnTo>
                  <a:pt x="124" y="140"/>
                </a:lnTo>
                <a:lnTo>
                  <a:pt x="119" y="134"/>
                </a:lnTo>
                <a:lnTo>
                  <a:pt x="113" y="129"/>
                </a:lnTo>
                <a:lnTo>
                  <a:pt x="109" y="123"/>
                </a:lnTo>
                <a:lnTo>
                  <a:pt x="106" y="117"/>
                </a:lnTo>
                <a:lnTo>
                  <a:pt x="103" y="110"/>
                </a:lnTo>
                <a:lnTo>
                  <a:pt x="101" y="103"/>
                </a:lnTo>
                <a:lnTo>
                  <a:pt x="97" y="90"/>
                </a:lnTo>
                <a:lnTo>
                  <a:pt x="97" y="79"/>
                </a:lnTo>
                <a:lnTo>
                  <a:pt x="98" y="67"/>
                </a:lnTo>
                <a:lnTo>
                  <a:pt x="101" y="55"/>
                </a:lnTo>
                <a:lnTo>
                  <a:pt x="103" y="47"/>
                </a:lnTo>
                <a:lnTo>
                  <a:pt x="106" y="41"/>
                </a:lnTo>
                <a:lnTo>
                  <a:pt x="110" y="35"/>
                </a:lnTo>
                <a:lnTo>
                  <a:pt x="115" y="28"/>
                </a:lnTo>
                <a:lnTo>
                  <a:pt x="120" y="23"/>
                </a:lnTo>
                <a:lnTo>
                  <a:pt x="125" y="17"/>
                </a:lnTo>
                <a:lnTo>
                  <a:pt x="131" y="13"/>
                </a:lnTo>
                <a:lnTo>
                  <a:pt x="139" y="8"/>
                </a:lnTo>
                <a:lnTo>
                  <a:pt x="146" y="5"/>
                </a:lnTo>
                <a:lnTo>
                  <a:pt x="154" y="2"/>
                </a:lnTo>
                <a:lnTo>
                  <a:pt x="164" y="1"/>
                </a:lnTo>
                <a:lnTo>
                  <a:pt x="173" y="0"/>
                </a:lnTo>
                <a:close/>
                <a:moveTo>
                  <a:pt x="0" y="1029"/>
                </a:moveTo>
                <a:lnTo>
                  <a:pt x="18" y="1028"/>
                </a:lnTo>
                <a:lnTo>
                  <a:pt x="34" y="1027"/>
                </a:lnTo>
                <a:lnTo>
                  <a:pt x="47" y="1026"/>
                </a:lnTo>
                <a:lnTo>
                  <a:pt x="60" y="1023"/>
                </a:lnTo>
                <a:lnTo>
                  <a:pt x="71" y="1021"/>
                </a:lnTo>
                <a:lnTo>
                  <a:pt x="81" y="1016"/>
                </a:lnTo>
                <a:lnTo>
                  <a:pt x="89" y="1011"/>
                </a:lnTo>
                <a:lnTo>
                  <a:pt x="98" y="1006"/>
                </a:lnTo>
                <a:lnTo>
                  <a:pt x="104" y="998"/>
                </a:lnTo>
                <a:lnTo>
                  <a:pt x="109" y="989"/>
                </a:lnTo>
                <a:lnTo>
                  <a:pt x="113" y="979"/>
                </a:lnTo>
                <a:lnTo>
                  <a:pt x="117" y="966"/>
                </a:lnTo>
                <a:lnTo>
                  <a:pt x="120" y="951"/>
                </a:lnTo>
                <a:lnTo>
                  <a:pt x="121" y="935"/>
                </a:lnTo>
                <a:lnTo>
                  <a:pt x="122" y="917"/>
                </a:lnTo>
                <a:lnTo>
                  <a:pt x="122" y="895"/>
                </a:lnTo>
                <a:lnTo>
                  <a:pt x="122" y="538"/>
                </a:lnTo>
                <a:lnTo>
                  <a:pt x="122" y="522"/>
                </a:lnTo>
                <a:lnTo>
                  <a:pt x="121" y="508"/>
                </a:lnTo>
                <a:lnTo>
                  <a:pt x="120" y="496"/>
                </a:lnTo>
                <a:lnTo>
                  <a:pt x="118" y="485"/>
                </a:lnTo>
                <a:lnTo>
                  <a:pt x="115" y="476"/>
                </a:lnTo>
                <a:lnTo>
                  <a:pt x="111" y="468"/>
                </a:lnTo>
                <a:lnTo>
                  <a:pt x="108" y="462"/>
                </a:lnTo>
                <a:lnTo>
                  <a:pt x="105" y="458"/>
                </a:lnTo>
                <a:lnTo>
                  <a:pt x="101" y="454"/>
                </a:lnTo>
                <a:lnTo>
                  <a:pt x="97" y="450"/>
                </a:lnTo>
                <a:lnTo>
                  <a:pt x="91" y="448"/>
                </a:lnTo>
                <a:lnTo>
                  <a:pt x="87" y="447"/>
                </a:lnTo>
                <a:lnTo>
                  <a:pt x="78" y="445"/>
                </a:lnTo>
                <a:lnTo>
                  <a:pt x="68" y="445"/>
                </a:lnTo>
                <a:lnTo>
                  <a:pt x="53" y="446"/>
                </a:lnTo>
                <a:lnTo>
                  <a:pt x="37" y="447"/>
                </a:lnTo>
                <a:lnTo>
                  <a:pt x="22" y="449"/>
                </a:lnTo>
                <a:lnTo>
                  <a:pt x="6" y="451"/>
                </a:lnTo>
                <a:lnTo>
                  <a:pt x="6" y="428"/>
                </a:lnTo>
                <a:lnTo>
                  <a:pt x="37" y="419"/>
                </a:lnTo>
                <a:lnTo>
                  <a:pt x="66" y="408"/>
                </a:lnTo>
                <a:lnTo>
                  <a:pt x="97" y="398"/>
                </a:lnTo>
                <a:lnTo>
                  <a:pt x="126" y="387"/>
                </a:lnTo>
                <a:lnTo>
                  <a:pt x="156" y="377"/>
                </a:lnTo>
                <a:lnTo>
                  <a:pt x="186" y="365"/>
                </a:lnTo>
                <a:lnTo>
                  <a:pt x="215" y="355"/>
                </a:lnTo>
                <a:lnTo>
                  <a:pt x="246" y="343"/>
                </a:lnTo>
                <a:lnTo>
                  <a:pt x="252" y="349"/>
                </a:lnTo>
                <a:lnTo>
                  <a:pt x="252" y="895"/>
                </a:lnTo>
                <a:lnTo>
                  <a:pt x="252" y="930"/>
                </a:lnTo>
                <a:lnTo>
                  <a:pt x="254" y="958"/>
                </a:lnTo>
                <a:lnTo>
                  <a:pt x="256" y="970"/>
                </a:lnTo>
                <a:lnTo>
                  <a:pt x="260" y="981"/>
                </a:lnTo>
                <a:lnTo>
                  <a:pt x="264" y="990"/>
                </a:lnTo>
                <a:lnTo>
                  <a:pt x="269" y="997"/>
                </a:lnTo>
                <a:lnTo>
                  <a:pt x="275" y="1005"/>
                </a:lnTo>
                <a:lnTo>
                  <a:pt x="283" y="1011"/>
                </a:lnTo>
                <a:lnTo>
                  <a:pt x="292" y="1015"/>
                </a:lnTo>
                <a:lnTo>
                  <a:pt x="303" y="1019"/>
                </a:lnTo>
                <a:lnTo>
                  <a:pt x="316" y="1023"/>
                </a:lnTo>
                <a:lnTo>
                  <a:pt x="330" y="1026"/>
                </a:lnTo>
                <a:lnTo>
                  <a:pt x="347" y="1028"/>
                </a:lnTo>
                <a:lnTo>
                  <a:pt x="366" y="1029"/>
                </a:lnTo>
                <a:lnTo>
                  <a:pt x="366" y="1052"/>
                </a:lnTo>
                <a:lnTo>
                  <a:pt x="0" y="1052"/>
                </a:lnTo>
                <a:lnTo>
                  <a:pt x="0"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0F693A13-A37E-4D31-BFE3-C07E83C29EE2}"/>
              </a:ext>
            </a:extLst>
          </p:cNvPr>
          <p:cNvSpPr>
            <a:spLocks/>
          </p:cNvSpPr>
          <p:nvPr/>
        </p:nvSpPr>
        <p:spPr bwMode="auto">
          <a:xfrm>
            <a:off x="10907329" y="736735"/>
            <a:ext cx="26079" cy="76498"/>
          </a:xfrm>
          <a:custGeom>
            <a:avLst/>
            <a:gdLst>
              <a:gd name="T0" fmla="*/ 20 w 367"/>
              <a:gd name="T1" fmla="*/ 1028 h 1052"/>
              <a:gd name="T2" fmla="*/ 48 w 367"/>
              <a:gd name="T3" fmla="*/ 1024 h 1052"/>
              <a:gd name="T4" fmla="*/ 71 w 367"/>
              <a:gd name="T5" fmla="*/ 1017 h 1052"/>
              <a:gd name="T6" fmla="*/ 89 w 367"/>
              <a:gd name="T7" fmla="*/ 1009 h 1052"/>
              <a:gd name="T8" fmla="*/ 103 w 367"/>
              <a:gd name="T9" fmla="*/ 996 h 1052"/>
              <a:gd name="T10" fmla="*/ 113 w 367"/>
              <a:gd name="T11" fmla="*/ 981 h 1052"/>
              <a:gd name="T12" fmla="*/ 118 w 367"/>
              <a:gd name="T13" fmla="*/ 960 h 1052"/>
              <a:gd name="T14" fmla="*/ 122 w 367"/>
              <a:gd name="T15" fmla="*/ 933 h 1052"/>
              <a:gd name="T16" fmla="*/ 122 w 367"/>
              <a:gd name="T17" fmla="*/ 184 h 1052"/>
              <a:gd name="T18" fmla="*/ 119 w 367"/>
              <a:gd name="T19" fmla="*/ 140 h 1052"/>
              <a:gd name="T20" fmla="*/ 116 w 367"/>
              <a:gd name="T21" fmla="*/ 123 h 1052"/>
              <a:gd name="T22" fmla="*/ 110 w 367"/>
              <a:gd name="T23" fmla="*/ 110 h 1052"/>
              <a:gd name="T24" fmla="*/ 101 w 367"/>
              <a:gd name="T25" fmla="*/ 101 h 1052"/>
              <a:gd name="T26" fmla="*/ 89 w 367"/>
              <a:gd name="T27" fmla="*/ 95 h 1052"/>
              <a:gd name="T28" fmla="*/ 73 w 367"/>
              <a:gd name="T29" fmla="*/ 90 h 1052"/>
              <a:gd name="T30" fmla="*/ 52 w 367"/>
              <a:gd name="T31" fmla="*/ 89 h 1052"/>
              <a:gd name="T32" fmla="*/ 26 w 367"/>
              <a:gd name="T33" fmla="*/ 90 h 1052"/>
              <a:gd name="T34" fmla="*/ 0 w 367"/>
              <a:gd name="T35" fmla="*/ 92 h 1052"/>
              <a:gd name="T36" fmla="*/ 31 w 367"/>
              <a:gd name="T37" fmla="*/ 60 h 1052"/>
              <a:gd name="T38" fmla="*/ 92 w 367"/>
              <a:gd name="T39" fmla="*/ 44 h 1052"/>
              <a:gd name="T40" fmla="*/ 153 w 367"/>
              <a:gd name="T41" fmla="*/ 27 h 1052"/>
              <a:gd name="T42" fmla="*/ 215 w 367"/>
              <a:gd name="T43" fmla="*/ 9 h 1052"/>
              <a:gd name="T44" fmla="*/ 252 w 367"/>
              <a:gd name="T45" fmla="*/ 3 h 1052"/>
              <a:gd name="T46" fmla="*/ 252 w 367"/>
              <a:gd name="T47" fmla="*/ 939 h 1052"/>
              <a:gd name="T48" fmla="*/ 254 w 367"/>
              <a:gd name="T49" fmla="*/ 965 h 1052"/>
              <a:gd name="T50" fmla="*/ 260 w 367"/>
              <a:gd name="T51" fmla="*/ 986 h 1052"/>
              <a:gd name="T52" fmla="*/ 270 w 367"/>
              <a:gd name="T53" fmla="*/ 1002 h 1052"/>
              <a:gd name="T54" fmla="*/ 282 w 367"/>
              <a:gd name="T55" fmla="*/ 1013 h 1052"/>
              <a:gd name="T56" fmla="*/ 300 w 367"/>
              <a:gd name="T57" fmla="*/ 1021 h 1052"/>
              <a:gd name="T58" fmla="*/ 336 w 367"/>
              <a:gd name="T59" fmla="*/ 1027 h 1052"/>
              <a:gd name="T60" fmla="*/ 367 w 367"/>
              <a:gd name="T61" fmla="*/ 1052 h 1052"/>
              <a:gd name="T62" fmla="*/ 3 w 367"/>
              <a:gd name="T63" fmla="*/ 10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052">
                <a:moveTo>
                  <a:pt x="3" y="1029"/>
                </a:moveTo>
                <a:lnTo>
                  <a:pt x="20" y="1028"/>
                </a:lnTo>
                <a:lnTo>
                  <a:pt x="34" y="1026"/>
                </a:lnTo>
                <a:lnTo>
                  <a:pt x="48" y="1024"/>
                </a:lnTo>
                <a:lnTo>
                  <a:pt x="61" y="1021"/>
                </a:lnTo>
                <a:lnTo>
                  <a:pt x="71" y="1017"/>
                </a:lnTo>
                <a:lnTo>
                  <a:pt x="81" y="1013"/>
                </a:lnTo>
                <a:lnTo>
                  <a:pt x="89" y="1009"/>
                </a:lnTo>
                <a:lnTo>
                  <a:pt x="96" y="1003"/>
                </a:lnTo>
                <a:lnTo>
                  <a:pt x="103" y="996"/>
                </a:lnTo>
                <a:lnTo>
                  <a:pt x="108" y="989"/>
                </a:lnTo>
                <a:lnTo>
                  <a:pt x="113" y="981"/>
                </a:lnTo>
                <a:lnTo>
                  <a:pt x="116" y="970"/>
                </a:lnTo>
                <a:lnTo>
                  <a:pt x="118" y="960"/>
                </a:lnTo>
                <a:lnTo>
                  <a:pt x="121" y="947"/>
                </a:lnTo>
                <a:lnTo>
                  <a:pt x="122" y="933"/>
                </a:lnTo>
                <a:lnTo>
                  <a:pt x="122" y="919"/>
                </a:lnTo>
                <a:lnTo>
                  <a:pt x="122" y="184"/>
                </a:lnTo>
                <a:lnTo>
                  <a:pt x="122" y="160"/>
                </a:lnTo>
                <a:lnTo>
                  <a:pt x="119" y="140"/>
                </a:lnTo>
                <a:lnTo>
                  <a:pt x="118" y="131"/>
                </a:lnTo>
                <a:lnTo>
                  <a:pt x="116" y="123"/>
                </a:lnTo>
                <a:lnTo>
                  <a:pt x="113" y="117"/>
                </a:lnTo>
                <a:lnTo>
                  <a:pt x="110" y="110"/>
                </a:lnTo>
                <a:lnTo>
                  <a:pt x="106" y="105"/>
                </a:lnTo>
                <a:lnTo>
                  <a:pt x="101" y="101"/>
                </a:lnTo>
                <a:lnTo>
                  <a:pt x="95" y="98"/>
                </a:lnTo>
                <a:lnTo>
                  <a:pt x="89" y="95"/>
                </a:lnTo>
                <a:lnTo>
                  <a:pt x="82" y="92"/>
                </a:lnTo>
                <a:lnTo>
                  <a:pt x="73" y="90"/>
                </a:lnTo>
                <a:lnTo>
                  <a:pt x="63" y="89"/>
                </a:lnTo>
                <a:lnTo>
                  <a:pt x="52" y="89"/>
                </a:lnTo>
                <a:lnTo>
                  <a:pt x="39" y="89"/>
                </a:lnTo>
                <a:lnTo>
                  <a:pt x="26" y="90"/>
                </a:lnTo>
                <a:lnTo>
                  <a:pt x="13" y="91"/>
                </a:lnTo>
                <a:lnTo>
                  <a:pt x="0" y="92"/>
                </a:lnTo>
                <a:lnTo>
                  <a:pt x="0" y="68"/>
                </a:lnTo>
                <a:lnTo>
                  <a:pt x="31" y="60"/>
                </a:lnTo>
                <a:lnTo>
                  <a:pt x="62" y="53"/>
                </a:lnTo>
                <a:lnTo>
                  <a:pt x="92" y="44"/>
                </a:lnTo>
                <a:lnTo>
                  <a:pt x="123" y="37"/>
                </a:lnTo>
                <a:lnTo>
                  <a:pt x="153" y="27"/>
                </a:lnTo>
                <a:lnTo>
                  <a:pt x="184" y="19"/>
                </a:lnTo>
                <a:lnTo>
                  <a:pt x="215" y="9"/>
                </a:lnTo>
                <a:lnTo>
                  <a:pt x="246" y="0"/>
                </a:lnTo>
                <a:lnTo>
                  <a:pt x="252" y="3"/>
                </a:lnTo>
                <a:lnTo>
                  <a:pt x="252" y="923"/>
                </a:lnTo>
                <a:lnTo>
                  <a:pt x="252" y="939"/>
                </a:lnTo>
                <a:lnTo>
                  <a:pt x="253" y="953"/>
                </a:lnTo>
                <a:lnTo>
                  <a:pt x="254" y="965"/>
                </a:lnTo>
                <a:lnTo>
                  <a:pt x="257" y="976"/>
                </a:lnTo>
                <a:lnTo>
                  <a:pt x="260" y="986"/>
                </a:lnTo>
                <a:lnTo>
                  <a:pt x="264" y="994"/>
                </a:lnTo>
                <a:lnTo>
                  <a:pt x="270" y="1002"/>
                </a:lnTo>
                <a:lnTo>
                  <a:pt x="276" y="1008"/>
                </a:lnTo>
                <a:lnTo>
                  <a:pt x="282" y="1013"/>
                </a:lnTo>
                <a:lnTo>
                  <a:pt x="291" y="1017"/>
                </a:lnTo>
                <a:lnTo>
                  <a:pt x="300" y="1021"/>
                </a:lnTo>
                <a:lnTo>
                  <a:pt x="311" y="1023"/>
                </a:lnTo>
                <a:lnTo>
                  <a:pt x="336" y="1027"/>
                </a:lnTo>
                <a:lnTo>
                  <a:pt x="367" y="1029"/>
                </a:lnTo>
                <a:lnTo>
                  <a:pt x="367" y="1052"/>
                </a:lnTo>
                <a:lnTo>
                  <a:pt x="3" y="1052"/>
                </a:lnTo>
                <a:lnTo>
                  <a:pt x="3" y="10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DA1AC323-B46E-441A-A681-3DA510418376}"/>
              </a:ext>
            </a:extLst>
          </p:cNvPr>
          <p:cNvSpPr>
            <a:spLocks noEditPoints="1"/>
          </p:cNvSpPr>
          <p:nvPr/>
        </p:nvSpPr>
        <p:spPr bwMode="auto">
          <a:xfrm>
            <a:off x="11078581" y="737605"/>
            <a:ext cx="79106" cy="77368"/>
          </a:xfrm>
          <a:custGeom>
            <a:avLst/>
            <a:gdLst>
              <a:gd name="T0" fmla="*/ 520 w 1091"/>
              <a:gd name="T1" fmla="*/ 343 h 1061"/>
              <a:gd name="T2" fmla="*/ 593 w 1091"/>
              <a:gd name="T3" fmla="*/ 255 h 1061"/>
              <a:gd name="T4" fmla="*/ 610 w 1091"/>
              <a:gd name="T5" fmla="*/ 191 h 1061"/>
              <a:gd name="T6" fmla="*/ 595 w 1091"/>
              <a:gd name="T7" fmla="*/ 115 h 1061"/>
              <a:gd name="T8" fmla="*/ 545 w 1091"/>
              <a:gd name="T9" fmla="*/ 64 h 1061"/>
              <a:gd name="T10" fmla="*/ 476 w 1091"/>
              <a:gd name="T11" fmla="*/ 50 h 1061"/>
              <a:gd name="T12" fmla="*/ 413 w 1091"/>
              <a:gd name="T13" fmla="*/ 73 h 1061"/>
              <a:gd name="T14" fmla="*/ 374 w 1091"/>
              <a:gd name="T15" fmla="*/ 135 h 1061"/>
              <a:gd name="T16" fmla="*/ 371 w 1091"/>
              <a:gd name="T17" fmla="*/ 225 h 1061"/>
              <a:gd name="T18" fmla="*/ 418 w 1091"/>
              <a:gd name="T19" fmla="*/ 376 h 1061"/>
              <a:gd name="T20" fmla="*/ 396 w 1091"/>
              <a:gd name="T21" fmla="*/ 973 h 1061"/>
              <a:gd name="T22" fmla="*/ 483 w 1091"/>
              <a:gd name="T23" fmla="*/ 934 h 1061"/>
              <a:gd name="T24" fmla="*/ 492 w 1091"/>
              <a:gd name="T25" fmla="*/ 795 h 1061"/>
              <a:gd name="T26" fmla="*/ 324 w 1091"/>
              <a:gd name="T27" fmla="*/ 513 h 1061"/>
              <a:gd name="T28" fmla="*/ 206 w 1091"/>
              <a:gd name="T29" fmla="*/ 604 h 1061"/>
              <a:gd name="T30" fmla="*/ 152 w 1091"/>
              <a:gd name="T31" fmla="*/ 695 h 1061"/>
              <a:gd name="T32" fmla="*/ 142 w 1091"/>
              <a:gd name="T33" fmla="*/ 764 h 1061"/>
              <a:gd name="T34" fmla="*/ 176 w 1091"/>
              <a:gd name="T35" fmla="*/ 885 h 1061"/>
              <a:gd name="T36" fmla="*/ 263 w 1091"/>
              <a:gd name="T37" fmla="*/ 963 h 1061"/>
              <a:gd name="T38" fmla="*/ 341 w 1091"/>
              <a:gd name="T39" fmla="*/ 981 h 1061"/>
              <a:gd name="T40" fmla="*/ 963 w 1091"/>
              <a:gd name="T41" fmla="*/ 433 h 1061"/>
              <a:gd name="T42" fmla="*/ 910 w 1091"/>
              <a:gd name="T43" fmla="*/ 472 h 1061"/>
              <a:gd name="T44" fmla="*/ 811 w 1091"/>
              <a:gd name="T45" fmla="*/ 639 h 1061"/>
              <a:gd name="T46" fmla="*/ 692 w 1091"/>
              <a:gd name="T47" fmla="*/ 810 h 1061"/>
              <a:gd name="T48" fmla="*/ 768 w 1091"/>
              <a:gd name="T49" fmla="*/ 889 h 1061"/>
              <a:gd name="T50" fmla="*/ 877 w 1091"/>
              <a:gd name="T51" fmla="*/ 947 h 1061"/>
              <a:gd name="T52" fmla="*/ 948 w 1091"/>
              <a:gd name="T53" fmla="*/ 951 h 1061"/>
              <a:gd name="T54" fmla="*/ 1010 w 1091"/>
              <a:gd name="T55" fmla="*/ 929 h 1061"/>
              <a:gd name="T56" fmla="*/ 1068 w 1091"/>
              <a:gd name="T57" fmla="*/ 870 h 1061"/>
              <a:gd name="T58" fmla="*/ 1049 w 1091"/>
              <a:gd name="T59" fmla="*/ 960 h 1061"/>
              <a:gd name="T60" fmla="*/ 974 w 1091"/>
              <a:gd name="T61" fmla="*/ 1028 h 1061"/>
              <a:gd name="T62" fmla="*/ 902 w 1091"/>
              <a:gd name="T63" fmla="*/ 1057 h 1061"/>
              <a:gd name="T64" fmla="*/ 791 w 1091"/>
              <a:gd name="T65" fmla="*/ 1053 h 1061"/>
              <a:gd name="T66" fmla="*/ 681 w 1091"/>
              <a:gd name="T67" fmla="*/ 997 h 1061"/>
              <a:gd name="T68" fmla="*/ 571 w 1091"/>
              <a:gd name="T69" fmla="*/ 942 h 1061"/>
              <a:gd name="T70" fmla="*/ 450 w 1091"/>
              <a:gd name="T71" fmla="*/ 1021 h 1061"/>
              <a:gd name="T72" fmla="*/ 287 w 1091"/>
              <a:gd name="T73" fmla="*/ 1060 h 1061"/>
              <a:gd name="T74" fmla="*/ 154 w 1091"/>
              <a:gd name="T75" fmla="*/ 1045 h 1061"/>
              <a:gd name="T76" fmla="*/ 82 w 1091"/>
              <a:gd name="T77" fmla="*/ 1010 h 1061"/>
              <a:gd name="T78" fmla="*/ 33 w 1091"/>
              <a:gd name="T79" fmla="*/ 954 h 1061"/>
              <a:gd name="T80" fmla="*/ 3 w 1091"/>
              <a:gd name="T81" fmla="*/ 872 h 1061"/>
              <a:gd name="T82" fmla="*/ 3 w 1091"/>
              <a:gd name="T83" fmla="*/ 775 h 1061"/>
              <a:gd name="T84" fmla="*/ 28 w 1091"/>
              <a:gd name="T85" fmla="*/ 697 h 1061"/>
              <a:gd name="T86" fmla="*/ 101 w 1091"/>
              <a:gd name="T87" fmla="*/ 599 h 1061"/>
              <a:gd name="T88" fmla="*/ 222 w 1091"/>
              <a:gd name="T89" fmla="*/ 506 h 1061"/>
              <a:gd name="T90" fmla="*/ 261 w 1091"/>
              <a:gd name="T91" fmla="*/ 344 h 1061"/>
              <a:gd name="T92" fmla="*/ 250 w 1091"/>
              <a:gd name="T93" fmla="*/ 200 h 1061"/>
              <a:gd name="T94" fmla="*/ 306 w 1091"/>
              <a:gd name="T95" fmla="*/ 79 h 1061"/>
              <a:gd name="T96" fmla="*/ 358 w 1091"/>
              <a:gd name="T97" fmla="*/ 34 h 1061"/>
              <a:gd name="T98" fmla="*/ 428 w 1091"/>
              <a:gd name="T99" fmla="*/ 6 h 1061"/>
              <a:gd name="T100" fmla="*/ 523 w 1091"/>
              <a:gd name="T101" fmla="*/ 3 h 1061"/>
              <a:gd name="T102" fmla="*/ 630 w 1091"/>
              <a:gd name="T103" fmla="*/ 49 h 1061"/>
              <a:gd name="T104" fmla="*/ 682 w 1091"/>
              <a:gd name="T105" fmla="*/ 124 h 1061"/>
              <a:gd name="T106" fmla="*/ 692 w 1091"/>
              <a:gd name="T107" fmla="*/ 184 h 1061"/>
              <a:gd name="T108" fmla="*/ 678 w 1091"/>
              <a:gd name="T109" fmla="*/ 261 h 1061"/>
              <a:gd name="T110" fmla="*/ 642 w 1091"/>
              <a:gd name="T111" fmla="*/ 323 h 1061"/>
              <a:gd name="T112" fmla="*/ 532 w 1091"/>
              <a:gd name="T113" fmla="*/ 410 h 1061"/>
              <a:gd name="T114" fmla="*/ 545 w 1091"/>
              <a:gd name="T115" fmla="*/ 614 h 1061"/>
              <a:gd name="T116" fmla="*/ 697 w 1091"/>
              <a:gd name="T117" fmla="*/ 712 h 1061"/>
              <a:gd name="T118" fmla="*/ 781 w 1091"/>
              <a:gd name="T119" fmla="*/ 563 h 1061"/>
              <a:gd name="T120" fmla="*/ 794 w 1091"/>
              <a:gd name="T121" fmla="*/ 469 h 1061"/>
              <a:gd name="T122" fmla="*/ 768 w 1091"/>
              <a:gd name="T123" fmla="*/ 432 h 1061"/>
              <a:gd name="T124" fmla="*/ 698 w 1091"/>
              <a:gd name="T125" fmla="*/ 41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1" h="1061">
                <a:moveTo>
                  <a:pt x="430" y="401"/>
                </a:moveTo>
                <a:lnTo>
                  <a:pt x="450" y="390"/>
                </a:lnTo>
                <a:lnTo>
                  <a:pt x="475" y="374"/>
                </a:lnTo>
                <a:lnTo>
                  <a:pt x="490" y="365"/>
                </a:lnTo>
                <a:lnTo>
                  <a:pt x="506" y="354"/>
                </a:lnTo>
                <a:lnTo>
                  <a:pt x="520" y="343"/>
                </a:lnTo>
                <a:lnTo>
                  <a:pt x="536" y="329"/>
                </a:lnTo>
                <a:lnTo>
                  <a:pt x="550" y="315"/>
                </a:lnTo>
                <a:lnTo>
                  <a:pt x="564" y="300"/>
                </a:lnTo>
                <a:lnTo>
                  <a:pt x="577" y="282"/>
                </a:lnTo>
                <a:lnTo>
                  <a:pt x="587" y="264"/>
                </a:lnTo>
                <a:lnTo>
                  <a:pt x="593" y="255"/>
                </a:lnTo>
                <a:lnTo>
                  <a:pt x="597" y="245"/>
                </a:lnTo>
                <a:lnTo>
                  <a:pt x="601" y="235"/>
                </a:lnTo>
                <a:lnTo>
                  <a:pt x="604" y="224"/>
                </a:lnTo>
                <a:lnTo>
                  <a:pt x="606" y="213"/>
                </a:lnTo>
                <a:lnTo>
                  <a:pt x="608" y="202"/>
                </a:lnTo>
                <a:lnTo>
                  <a:pt x="610" y="191"/>
                </a:lnTo>
                <a:lnTo>
                  <a:pt x="610" y="179"/>
                </a:lnTo>
                <a:lnTo>
                  <a:pt x="610" y="164"/>
                </a:lnTo>
                <a:lnTo>
                  <a:pt x="607" y="151"/>
                </a:lnTo>
                <a:lnTo>
                  <a:pt x="604" y="138"/>
                </a:lnTo>
                <a:lnTo>
                  <a:pt x="600" y="126"/>
                </a:lnTo>
                <a:lnTo>
                  <a:pt x="595" y="115"/>
                </a:lnTo>
                <a:lnTo>
                  <a:pt x="589" y="103"/>
                </a:lnTo>
                <a:lnTo>
                  <a:pt x="582" y="94"/>
                </a:lnTo>
                <a:lnTo>
                  <a:pt x="574" y="85"/>
                </a:lnTo>
                <a:lnTo>
                  <a:pt x="565" y="77"/>
                </a:lnTo>
                <a:lnTo>
                  <a:pt x="556" y="70"/>
                </a:lnTo>
                <a:lnTo>
                  <a:pt x="545" y="64"/>
                </a:lnTo>
                <a:lnTo>
                  <a:pt x="535" y="58"/>
                </a:lnTo>
                <a:lnTo>
                  <a:pt x="524" y="55"/>
                </a:lnTo>
                <a:lnTo>
                  <a:pt x="513" y="52"/>
                </a:lnTo>
                <a:lnTo>
                  <a:pt x="500" y="50"/>
                </a:lnTo>
                <a:lnTo>
                  <a:pt x="489" y="49"/>
                </a:lnTo>
                <a:lnTo>
                  <a:pt x="476" y="50"/>
                </a:lnTo>
                <a:lnTo>
                  <a:pt x="465" y="51"/>
                </a:lnTo>
                <a:lnTo>
                  <a:pt x="454" y="53"/>
                </a:lnTo>
                <a:lnTo>
                  <a:pt x="442" y="57"/>
                </a:lnTo>
                <a:lnTo>
                  <a:pt x="432" y="61"/>
                </a:lnTo>
                <a:lnTo>
                  <a:pt x="423" y="67"/>
                </a:lnTo>
                <a:lnTo>
                  <a:pt x="413" y="73"/>
                </a:lnTo>
                <a:lnTo>
                  <a:pt x="405" y="80"/>
                </a:lnTo>
                <a:lnTo>
                  <a:pt x="396" y="89"/>
                </a:lnTo>
                <a:lnTo>
                  <a:pt x="389" y="99"/>
                </a:lnTo>
                <a:lnTo>
                  <a:pt x="384" y="110"/>
                </a:lnTo>
                <a:lnTo>
                  <a:pt x="378" y="122"/>
                </a:lnTo>
                <a:lnTo>
                  <a:pt x="374" y="135"/>
                </a:lnTo>
                <a:lnTo>
                  <a:pt x="371" y="150"/>
                </a:lnTo>
                <a:lnTo>
                  <a:pt x="369" y="166"/>
                </a:lnTo>
                <a:lnTo>
                  <a:pt x="368" y="183"/>
                </a:lnTo>
                <a:lnTo>
                  <a:pt x="369" y="197"/>
                </a:lnTo>
                <a:lnTo>
                  <a:pt x="370" y="212"/>
                </a:lnTo>
                <a:lnTo>
                  <a:pt x="371" y="225"/>
                </a:lnTo>
                <a:lnTo>
                  <a:pt x="373" y="240"/>
                </a:lnTo>
                <a:lnTo>
                  <a:pt x="379" y="268"/>
                </a:lnTo>
                <a:lnTo>
                  <a:pt x="388" y="296"/>
                </a:lnTo>
                <a:lnTo>
                  <a:pt x="396" y="324"/>
                </a:lnTo>
                <a:lnTo>
                  <a:pt x="407" y="350"/>
                </a:lnTo>
                <a:lnTo>
                  <a:pt x="418" y="376"/>
                </a:lnTo>
                <a:lnTo>
                  <a:pt x="430" y="401"/>
                </a:lnTo>
                <a:close/>
                <a:moveTo>
                  <a:pt x="341" y="981"/>
                </a:moveTo>
                <a:lnTo>
                  <a:pt x="355" y="980"/>
                </a:lnTo>
                <a:lnTo>
                  <a:pt x="374" y="978"/>
                </a:lnTo>
                <a:lnTo>
                  <a:pt x="385" y="976"/>
                </a:lnTo>
                <a:lnTo>
                  <a:pt x="396" y="973"/>
                </a:lnTo>
                <a:lnTo>
                  <a:pt x="409" y="970"/>
                </a:lnTo>
                <a:lnTo>
                  <a:pt x="423" y="964"/>
                </a:lnTo>
                <a:lnTo>
                  <a:pt x="436" y="959"/>
                </a:lnTo>
                <a:lnTo>
                  <a:pt x="451" y="952"/>
                </a:lnTo>
                <a:lnTo>
                  <a:pt x="467" y="943"/>
                </a:lnTo>
                <a:lnTo>
                  <a:pt x="483" y="934"/>
                </a:lnTo>
                <a:lnTo>
                  <a:pt x="501" y="923"/>
                </a:lnTo>
                <a:lnTo>
                  <a:pt x="519" y="911"/>
                </a:lnTo>
                <a:lnTo>
                  <a:pt x="538" y="897"/>
                </a:lnTo>
                <a:lnTo>
                  <a:pt x="558" y="881"/>
                </a:lnTo>
                <a:lnTo>
                  <a:pt x="524" y="839"/>
                </a:lnTo>
                <a:lnTo>
                  <a:pt x="492" y="795"/>
                </a:lnTo>
                <a:lnTo>
                  <a:pt x="461" y="749"/>
                </a:lnTo>
                <a:lnTo>
                  <a:pt x="431" y="703"/>
                </a:lnTo>
                <a:lnTo>
                  <a:pt x="403" y="655"/>
                </a:lnTo>
                <a:lnTo>
                  <a:pt x="374" y="607"/>
                </a:lnTo>
                <a:lnTo>
                  <a:pt x="348" y="560"/>
                </a:lnTo>
                <a:lnTo>
                  <a:pt x="324" y="513"/>
                </a:lnTo>
                <a:lnTo>
                  <a:pt x="295" y="531"/>
                </a:lnTo>
                <a:lnTo>
                  <a:pt x="266" y="552"/>
                </a:lnTo>
                <a:lnTo>
                  <a:pt x="250" y="563"/>
                </a:lnTo>
                <a:lnTo>
                  <a:pt x="235" y="576"/>
                </a:lnTo>
                <a:lnTo>
                  <a:pt x="221" y="590"/>
                </a:lnTo>
                <a:lnTo>
                  <a:pt x="206" y="604"/>
                </a:lnTo>
                <a:lnTo>
                  <a:pt x="193" y="620"/>
                </a:lnTo>
                <a:lnTo>
                  <a:pt x="181" y="637"/>
                </a:lnTo>
                <a:lnTo>
                  <a:pt x="169" y="655"/>
                </a:lnTo>
                <a:lnTo>
                  <a:pt x="160" y="674"/>
                </a:lnTo>
                <a:lnTo>
                  <a:pt x="156" y="684"/>
                </a:lnTo>
                <a:lnTo>
                  <a:pt x="152" y="695"/>
                </a:lnTo>
                <a:lnTo>
                  <a:pt x="149" y="705"/>
                </a:lnTo>
                <a:lnTo>
                  <a:pt x="146" y="716"/>
                </a:lnTo>
                <a:lnTo>
                  <a:pt x="144" y="727"/>
                </a:lnTo>
                <a:lnTo>
                  <a:pt x="143" y="740"/>
                </a:lnTo>
                <a:lnTo>
                  <a:pt x="142" y="751"/>
                </a:lnTo>
                <a:lnTo>
                  <a:pt x="142" y="764"/>
                </a:lnTo>
                <a:lnTo>
                  <a:pt x="143" y="786"/>
                </a:lnTo>
                <a:lnTo>
                  <a:pt x="145" y="807"/>
                </a:lnTo>
                <a:lnTo>
                  <a:pt x="150" y="828"/>
                </a:lnTo>
                <a:lnTo>
                  <a:pt x="157" y="848"/>
                </a:lnTo>
                <a:lnTo>
                  <a:pt x="165" y="867"/>
                </a:lnTo>
                <a:lnTo>
                  <a:pt x="176" y="885"/>
                </a:lnTo>
                <a:lnTo>
                  <a:pt x="187" y="901"/>
                </a:lnTo>
                <a:lnTo>
                  <a:pt x="200" y="917"/>
                </a:lnTo>
                <a:lnTo>
                  <a:pt x="214" y="931"/>
                </a:lnTo>
                <a:lnTo>
                  <a:pt x="229" y="943"/>
                </a:lnTo>
                <a:lnTo>
                  <a:pt x="246" y="955"/>
                </a:lnTo>
                <a:lnTo>
                  <a:pt x="263" y="963"/>
                </a:lnTo>
                <a:lnTo>
                  <a:pt x="282" y="971"/>
                </a:lnTo>
                <a:lnTo>
                  <a:pt x="301" y="977"/>
                </a:lnTo>
                <a:lnTo>
                  <a:pt x="310" y="978"/>
                </a:lnTo>
                <a:lnTo>
                  <a:pt x="320" y="980"/>
                </a:lnTo>
                <a:lnTo>
                  <a:pt x="330" y="981"/>
                </a:lnTo>
                <a:lnTo>
                  <a:pt x="341" y="981"/>
                </a:lnTo>
                <a:close/>
                <a:moveTo>
                  <a:pt x="1031" y="417"/>
                </a:moveTo>
                <a:lnTo>
                  <a:pt x="1010" y="421"/>
                </a:lnTo>
                <a:lnTo>
                  <a:pt x="991" y="424"/>
                </a:lnTo>
                <a:lnTo>
                  <a:pt x="982" y="427"/>
                </a:lnTo>
                <a:lnTo>
                  <a:pt x="972" y="429"/>
                </a:lnTo>
                <a:lnTo>
                  <a:pt x="963" y="433"/>
                </a:lnTo>
                <a:lnTo>
                  <a:pt x="954" y="436"/>
                </a:lnTo>
                <a:lnTo>
                  <a:pt x="945" y="442"/>
                </a:lnTo>
                <a:lnTo>
                  <a:pt x="936" y="448"/>
                </a:lnTo>
                <a:lnTo>
                  <a:pt x="928" y="454"/>
                </a:lnTo>
                <a:lnTo>
                  <a:pt x="918" y="463"/>
                </a:lnTo>
                <a:lnTo>
                  <a:pt x="910" y="472"/>
                </a:lnTo>
                <a:lnTo>
                  <a:pt x="903" y="482"/>
                </a:lnTo>
                <a:lnTo>
                  <a:pt x="894" y="494"/>
                </a:lnTo>
                <a:lnTo>
                  <a:pt x="886" y="508"/>
                </a:lnTo>
                <a:lnTo>
                  <a:pt x="846" y="579"/>
                </a:lnTo>
                <a:lnTo>
                  <a:pt x="827" y="613"/>
                </a:lnTo>
                <a:lnTo>
                  <a:pt x="811" y="639"/>
                </a:lnTo>
                <a:lnTo>
                  <a:pt x="798" y="662"/>
                </a:lnTo>
                <a:lnTo>
                  <a:pt x="784" y="683"/>
                </a:lnTo>
                <a:lnTo>
                  <a:pt x="768" y="706"/>
                </a:lnTo>
                <a:lnTo>
                  <a:pt x="748" y="732"/>
                </a:lnTo>
                <a:lnTo>
                  <a:pt x="724" y="767"/>
                </a:lnTo>
                <a:lnTo>
                  <a:pt x="692" y="810"/>
                </a:lnTo>
                <a:lnTo>
                  <a:pt x="701" y="823"/>
                </a:lnTo>
                <a:lnTo>
                  <a:pt x="717" y="842"/>
                </a:lnTo>
                <a:lnTo>
                  <a:pt x="728" y="852"/>
                </a:lnTo>
                <a:lnTo>
                  <a:pt x="740" y="865"/>
                </a:lnTo>
                <a:lnTo>
                  <a:pt x="753" y="877"/>
                </a:lnTo>
                <a:lnTo>
                  <a:pt x="768" y="889"/>
                </a:lnTo>
                <a:lnTo>
                  <a:pt x="784" y="901"/>
                </a:lnTo>
                <a:lnTo>
                  <a:pt x="801" y="913"/>
                </a:lnTo>
                <a:lnTo>
                  <a:pt x="819" y="923"/>
                </a:lnTo>
                <a:lnTo>
                  <a:pt x="838" y="933"/>
                </a:lnTo>
                <a:lnTo>
                  <a:pt x="858" y="940"/>
                </a:lnTo>
                <a:lnTo>
                  <a:pt x="877" y="947"/>
                </a:lnTo>
                <a:lnTo>
                  <a:pt x="888" y="949"/>
                </a:lnTo>
                <a:lnTo>
                  <a:pt x="898" y="951"/>
                </a:lnTo>
                <a:lnTo>
                  <a:pt x="909" y="952"/>
                </a:lnTo>
                <a:lnTo>
                  <a:pt x="920" y="952"/>
                </a:lnTo>
                <a:lnTo>
                  <a:pt x="934" y="952"/>
                </a:lnTo>
                <a:lnTo>
                  <a:pt x="948" y="951"/>
                </a:lnTo>
                <a:lnTo>
                  <a:pt x="960" y="949"/>
                </a:lnTo>
                <a:lnTo>
                  <a:pt x="971" y="945"/>
                </a:lnTo>
                <a:lnTo>
                  <a:pt x="983" y="942"/>
                </a:lnTo>
                <a:lnTo>
                  <a:pt x="992" y="938"/>
                </a:lnTo>
                <a:lnTo>
                  <a:pt x="1001" y="934"/>
                </a:lnTo>
                <a:lnTo>
                  <a:pt x="1010" y="929"/>
                </a:lnTo>
                <a:lnTo>
                  <a:pt x="1018" y="922"/>
                </a:lnTo>
                <a:lnTo>
                  <a:pt x="1026" y="916"/>
                </a:lnTo>
                <a:lnTo>
                  <a:pt x="1033" y="910"/>
                </a:lnTo>
                <a:lnTo>
                  <a:pt x="1040" y="902"/>
                </a:lnTo>
                <a:lnTo>
                  <a:pt x="1054" y="887"/>
                </a:lnTo>
                <a:lnTo>
                  <a:pt x="1068" y="870"/>
                </a:lnTo>
                <a:lnTo>
                  <a:pt x="1091" y="887"/>
                </a:lnTo>
                <a:lnTo>
                  <a:pt x="1088" y="896"/>
                </a:lnTo>
                <a:lnTo>
                  <a:pt x="1077" y="917"/>
                </a:lnTo>
                <a:lnTo>
                  <a:pt x="1069" y="930"/>
                </a:lnTo>
                <a:lnTo>
                  <a:pt x="1059" y="944"/>
                </a:lnTo>
                <a:lnTo>
                  <a:pt x="1049" y="960"/>
                </a:lnTo>
                <a:lnTo>
                  <a:pt x="1035" y="976"/>
                </a:lnTo>
                <a:lnTo>
                  <a:pt x="1020" y="993"/>
                </a:lnTo>
                <a:lnTo>
                  <a:pt x="1004" y="1007"/>
                </a:lnTo>
                <a:lnTo>
                  <a:pt x="994" y="1015"/>
                </a:lnTo>
                <a:lnTo>
                  <a:pt x="985" y="1022"/>
                </a:lnTo>
                <a:lnTo>
                  <a:pt x="974" y="1028"/>
                </a:lnTo>
                <a:lnTo>
                  <a:pt x="964" y="1035"/>
                </a:lnTo>
                <a:lnTo>
                  <a:pt x="952" y="1041"/>
                </a:lnTo>
                <a:lnTo>
                  <a:pt x="941" y="1045"/>
                </a:lnTo>
                <a:lnTo>
                  <a:pt x="928" y="1050"/>
                </a:lnTo>
                <a:lnTo>
                  <a:pt x="915" y="1054"/>
                </a:lnTo>
                <a:lnTo>
                  <a:pt x="902" y="1057"/>
                </a:lnTo>
                <a:lnTo>
                  <a:pt x="888" y="1059"/>
                </a:lnTo>
                <a:lnTo>
                  <a:pt x="873" y="1061"/>
                </a:lnTo>
                <a:lnTo>
                  <a:pt x="858" y="1061"/>
                </a:lnTo>
                <a:lnTo>
                  <a:pt x="835" y="1060"/>
                </a:lnTo>
                <a:lnTo>
                  <a:pt x="812" y="1057"/>
                </a:lnTo>
                <a:lnTo>
                  <a:pt x="791" y="1053"/>
                </a:lnTo>
                <a:lnTo>
                  <a:pt x="770" y="1046"/>
                </a:lnTo>
                <a:lnTo>
                  <a:pt x="751" y="1038"/>
                </a:lnTo>
                <a:lnTo>
                  <a:pt x="732" y="1029"/>
                </a:lnTo>
                <a:lnTo>
                  <a:pt x="715" y="1019"/>
                </a:lnTo>
                <a:lnTo>
                  <a:pt x="697" y="1008"/>
                </a:lnTo>
                <a:lnTo>
                  <a:pt x="681" y="997"/>
                </a:lnTo>
                <a:lnTo>
                  <a:pt x="665" y="985"/>
                </a:lnTo>
                <a:lnTo>
                  <a:pt x="652" y="974"/>
                </a:lnTo>
                <a:lnTo>
                  <a:pt x="638" y="962"/>
                </a:lnTo>
                <a:lnTo>
                  <a:pt x="615" y="940"/>
                </a:lnTo>
                <a:lnTo>
                  <a:pt x="596" y="921"/>
                </a:lnTo>
                <a:lnTo>
                  <a:pt x="571" y="942"/>
                </a:lnTo>
                <a:lnTo>
                  <a:pt x="542" y="965"/>
                </a:lnTo>
                <a:lnTo>
                  <a:pt x="527" y="977"/>
                </a:lnTo>
                <a:lnTo>
                  <a:pt x="509" y="990"/>
                </a:lnTo>
                <a:lnTo>
                  <a:pt x="491" y="1000"/>
                </a:lnTo>
                <a:lnTo>
                  <a:pt x="471" y="1012"/>
                </a:lnTo>
                <a:lnTo>
                  <a:pt x="450" y="1021"/>
                </a:lnTo>
                <a:lnTo>
                  <a:pt x="427" y="1031"/>
                </a:lnTo>
                <a:lnTo>
                  <a:pt x="403" y="1040"/>
                </a:lnTo>
                <a:lnTo>
                  <a:pt x="376" y="1047"/>
                </a:lnTo>
                <a:lnTo>
                  <a:pt x="348" y="1053"/>
                </a:lnTo>
                <a:lnTo>
                  <a:pt x="318" y="1058"/>
                </a:lnTo>
                <a:lnTo>
                  <a:pt x="287" y="1060"/>
                </a:lnTo>
                <a:lnTo>
                  <a:pt x="254" y="1061"/>
                </a:lnTo>
                <a:lnTo>
                  <a:pt x="235" y="1061"/>
                </a:lnTo>
                <a:lnTo>
                  <a:pt x="216" y="1059"/>
                </a:lnTo>
                <a:lnTo>
                  <a:pt x="196" y="1056"/>
                </a:lnTo>
                <a:lnTo>
                  <a:pt x="175" y="1052"/>
                </a:lnTo>
                <a:lnTo>
                  <a:pt x="154" y="1045"/>
                </a:lnTo>
                <a:lnTo>
                  <a:pt x="133" y="1038"/>
                </a:lnTo>
                <a:lnTo>
                  <a:pt x="122" y="1034"/>
                </a:lnTo>
                <a:lnTo>
                  <a:pt x="111" y="1028"/>
                </a:lnTo>
                <a:lnTo>
                  <a:pt x="101" y="1022"/>
                </a:lnTo>
                <a:lnTo>
                  <a:pt x="92" y="1016"/>
                </a:lnTo>
                <a:lnTo>
                  <a:pt x="82" y="1010"/>
                </a:lnTo>
                <a:lnTo>
                  <a:pt x="73" y="1001"/>
                </a:lnTo>
                <a:lnTo>
                  <a:pt x="64" y="994"/>
                </a:lnTo>
                <a:lnTo>
                  <a:pt x="56" y="984"/>
                </a:lnTo>
                <a:lnTo>
                  <a:pt x="47" y="975"/>
                </a:lnTo>
                <a:lnTo>
                  <a:pt x="40" y="964"/>
                </a:lnTo>
                <a:lnTo>
                  <a:pt x="33" y="954"/>
                </a:lnTo>
                <a:lnTo>
                  <a:pt x="26" y="942"/>
                </a:lnTo>
                <a:lnTo>
                  <a:pt x="20" y="930"/>
                </a:lnTo>
                <a:lnTo>
                  <a:pt x="15" y="917"/>
                </a:lnTo>
                <a:lnTo>
                  <a:pt x="11" y="902"/>
                </a:lnTo>
                <a:lnTo>
                  <a:pt x="6" y="888"/>
                </a:lnTo>
                <a:lnTo>
                  <a:pt x="3" y="872"/>
                </a:lnTo>
                <a:lnTo>
                  <a:pt x="1" y="855"/>
                </a:lnTo>
                <a:lnTo>
                  <a:pt x="0" y="837"/>
                </a:lnTo>
                <a:lnTo>
                  <a:pt x="0" y="820"/>
                </a:lnTo>
                <a:lnTo>
                  <a:pt x="0" y="805"/>
                </a:lnTo>
                <a:lnTo>
                  <a:pt x="1" y="790"/>
                </a:lnTo>
                <a:lnTo>
                  <a:pt x="3" y="775"/>
                </a:lnTo>
                <a:lnTo>
                  <a:pt x="6" y="762"/>
                </a:lnTo>
                <a:lnTo>
                  <a:pt x="10" y="748"/>
                </a:lnTo>
                <a:lnTo>
                  <a:pt x="14" y="734"/>
                </a:lnTo>
                <a:lnTo>
                  <a:pt x="18" y="722"/>
                </a:lnTo>
                <a:lnTo>
                  <a:pt x="23" y="709"/>
                </a:lnTo>
                <a:lnTo>
                  <a:pt x="28" y="697"/>
                </a:lnTo>
                <a:lnTo>
                  <a:pt x="35" y="685"/>
                </a:lnTo>
                <a:lnTo>
                  <a:pt x="42" y="674"/>
                </a:lnTo>
                <a:lnTo>
                  <a:pt x="49" y="662"/>
                </a:lnTo>
                <a:lnTo>
                  <a:pt x="65" y="640"/>
                </a:lnTo>
                <a:lnTo>
                  <a:pt x="82" y="619"/>
                </a:lnTo>
                <a:lnTo>
                  <a:pt x="101" y="599"/>
                </a:lnTo>
                <a:lnTo>
                  <a:pt x="120" y="581"/>
                </a:lnTo>
                <a:lnTo>
                  <a:pt x="140" y="563"/>
                </a:lnTo>
                <a:lnTo>
                  <a:pt x="161" y="548"/>
                </a:lnTo>
                <a:lnTo>
                  <a:pt x="182" y="532"/>
                </a:lnTo>
                <a:lnTo>
                  <a:pt x="202" y="518"/>
                </a:lnTo>
                <a:lnTo>
                  <a:pt x="222" y="506"/>
                </a:lnTo>
                <a:lnTo>
                  <a:pt x="242" y="494"/>
                </a:lnTo>
                <a:lnTo>
                  <a:pt x="301" y="460"/>
                </a:lnTo>
                <a:lnTo>
                  <a:pt x="288" y="427"/>
                </a:lnTo>
                <a:lnTo>
                  <a:pt x="278" y="397"/>
                </a:lnTo>
                <a:lnTo>
                  <a:pt x="268" y="369"/>
                </a:lnTo>
                <a:lnTo>
                  <a:pt x="261" y="344"/>
                </a:lnTo>
                <a:lnTo>
                  <a:pt x="254" y="319"/>
                </a:lnTo>
                <a:lnTo>
                  <a:pt x="250" y="294"/>
                </a:lnTo>
                <a:lnTo>
                  <a:pt x="247" y="268"/>
                </a:lnTo>
                <a:lnTo>
                  <a:pt x="246" y="242"/>
                </a:lnTo>
                <a:lnTo>
                  <a:pt x="247" y="221"/>
                </a:lnTo>
                <a:lnTo>
                  <a:pt x="250" y="200"/>
                </a:lnTo>
                <a:lnTo>
                  <a:pt x="254" y="178"/>
                </a:lnTo>
                <a:lnTo>
                  <a:pt x="261" y="157"/>
                </a:lnTo>
                <a:lnTo>
                  <a:pt x="269" y="137"/>
                </a:lnTo>
                <a:lnTo>
                  <a:pt x="280" y="116"/>
                </a:lnTo>
                <a:lnTo>
                  <a:pt x="292" y="97"/>
                </a:lnTo>
                <a:lnTo>
                  <a:pt x="306" y="79"/>
                </a:lnTo>
                <a:lnTo>
                  <a:pt x="313" y="71"/>
                </a:lnTo>
                <a:lnTo>
                  <a:pt x="322" y="63"/>
                </a:lnTo>
                <a:lnTo>
                  <a:pt x="330" y="55"/>
                </a:lnTo>
                <a:lnTo>
                  <a:pt x="339" y="47"/>
                </a:lnTo>
                <a:lnTo>
                  <a:pt x="349" y="40"/>
                </a:lnTo>
                <a:lnTo>
                  <a:pt x="358" y="34"/>
                </a:lnTo>
                <a:lnTo>
                  <a:pt x="369" y="28"/>
                </a:lnTo>
                <a:lnTo>
                  <a:pt x="379" y="23"/>
                </a:lnTo>
                <a:lnTo>
                  <a:pt x="391" y="17"/>
                </a:lnTo>
                <a:lnTo>
                  <a:pt x="403" y="13"/>
                </a:lnTo>
                <a:lnTo>
                  <a:pt x="415" y="9"/>
                </a:lnTo>
                <a:lnTo>
                  <a:pt x="428" y="6"/>
                </a:lnTo>
                <a:lnTo>
                  <a:pt x="440" y="4"/>
                </a:lnTo>
                <a:lnTo>
                  <a:pt x="454" y="2"/>
                </a:lnTo>
                <a:lnTo>
                  <a:pt x="468" y="1"/>
                </a:lnTo>
                <a:lnTo>
                  <a:pt x="482" y="0"/>
                </a:lnTo>
                <a:lnTo>
                  <a:pt x="503" y="1"/>
                </a:lnTo>
                <a:lnTo>
                  <a:pt x="523" y="3"/>
                </a:lnTo>
                <a:lnTo>
                  <a:pt x="543" y="7"/>
                </a:lnTo>
                <a:lnTo>
                  <a:pt x="562" y="12"/>
                </a:lnTo>
                <a:lnTo>
                  <a:pt x="580" y="19"/>
                </a:lnTo>
                <a:lnTo>
                  <a:pt x="598" y="28"/>
                </a:lnTo>
                <a:lnTo>
                  <a:pt x="614" y="37"/>
                </a:lnTo>
                <a:lnTo>
                  <a:pt x="630" y="49"/>
                </a:lnTo>
                <a:lnTo>
                  <a:pt x="643" y="61"/>
                </a:lnTo>
                <a:lnTo>
                  <a:pt x="655" y="75"/>
                </a:lnTo>
                <a:lnTo>
                  <a:pt x="665" y="90"/>
                </a:lnTo>
                <a:lnTo>
                  <a:pt x="675" y="107"/>
                </a:lnTo>
                <a:lnTo>
                  <a:pt x="679" y="115"/>
                </a:lnTo>
                <a:lnTo>
                  <a:pt x="682" y="124"/>
                </a:lnTo>
                <a:lnTo>
                  <a:pt x="685" y="134"/>
                </a:lnTo>
                <a:lnTo>
                  <a:pt x="687" y="143"/>
                </a:lnTo>
                <a:lnTo>
                  <a:pt x="689" y="153"/>
                </a:lnTo>
                <a:lnTo>
                  <a:pt x="690" y="163"/>
                </a:lnTo>
                <a:lnTo>
                  <a:pt x="692" y="174"/>
                </a:lnTo>
                <a:lnTo>
                  <a:pt x="692" y="184"/>
                </a:lnTo>
                <a:lnTo>
                  <a:pt x="692" y="199"/>
                </a:lnTo>
                <a:lnTo>
                  <a:pt x="690" y="213"/>
                </a:lnTo>
                <a:lnTo>
                  <a:pt x="688" y="225"/>
                </a:lnTo>
                <a:lnTo>
                  <a:pt x="685" y="238"/>
                </a:lnTo>
                <a:lnTo>
                  <a:pt x="682" y="249"/>
                </a:lnTo>
                <a:lnTo>
                  <a:pt x="678" y="261"/>
                </a:lnTo>
                <a:lnTo>
                  <a:pt x="674" y="273"/>
                </a:lnTo>
                <a:lnTo>
                  <a:pt x="668" y="283"/>
                </a:lnTo>
                <a:lnTo>
                  <a:pt x="662" y="294"/>
                </a:lnTo>
                <a:lnTo>
                  <a:pt x="656" y="304"/>
                </a:lnTo>
                <a:lnTo>
                  <a:pt x="649" y="313"/>
                </a:lnTo>
                <a:lnTo>
                  <a:pt x="642" y="323"/>
                </a:lnTo>
                <a:lnTo>
                  <a:pt x="626" y="341"/>
                </a:lnTo>
                <a:lnTo>
                  <a:pt x="610" y="357"/>
                </a:lnTo>
                <a:lnTo>
                  <a:pt x="591" y="371"/>
                </a:lnTo>
                <a:lnTo>
                  <a:pt x="572" y="386"/>
                </a:lnTo>
                <a:lnTo>
                  <a:pt x="552" y="398"/>
                </a:lnTo>
                <a:lnTo>
                  <a:pt x="532" y="410"/>
                </a:lnTo>
                <a:lnTo>
                  <a:pt x="492" y="431"/>
                </a:lnTo>
                <a:lnTo>
                  <a:pt x="453" y="450"/>
                </a:lnTo>
                <a:lnTo>
                  <a:pt x="474" y="491"/>
                </a:lnTo>
                <a:lnTo>
                  <a:pt x="497" y="533"/>
                </a:lnTo>
                <a:lnTo>
                  <a:pt x="521" y="574"/>
                </a:lnTo>
                <a:lnTo>
                  <a:pt x="545" y="614"/>
                </a:lnTo>
                <a:lnTo>
                  <a:pt x="572" y="654"/>
                </a:lnTo>
                <a:lnTo>
                  <a:pt x="599" y="692"/>
                </a:lnTo>
                <a:lnTo>
                  <a:pt x="627" y="730"/>
                </a:lnTo>
                <a:lnTo>
                  <a:pt x="656" y="767"/>
                </a:lnTo>
                <a:lnTo>
                  <a:pt x="675" y="742"/>
                </a:lnTo>
                <a:lnTo>
                  <a:pt x="697" y="712"/>
                </a:lnTo>
                <a:lnTo>
                  <a:pt x="720" y="678"/>
                </a:lnTo>
                <a:lnTo>
                  <a:pt x="743" y="641"/>
                </a:lnTo>
                <a:lnTo>
                  <a:pt x="753" y="622"/>
                </a:lnTo>
                <a:lnTo>
                  <a:pt x="764" y="602"/>
                </a:lnTo>
                <a:lnTo>
                  <a:pt x="773" y="582"/>
                </a:lnTo>
                <a:lnTo>
                  <a:pt x="781" y="563"/>
                </a:lnTo>
                <a:lnTo>
                  <a:pt x="787" y="543"/>
                </a:lnTo>
                <a:lnTo>
                  <a:pt x="792" y="524"/>
                </a:lnTo>
                <a:lnTo>
                  <a:pt x="796" y="507"/>
                </a:lnTo>
                <a:lnTo>
                  <a:pt x="797" y="488"/>
                </a:lnTo>
                <a:lnTo>
                  <a:pt x="796" y="478"/>
                </a:lnTo>
                <a:lnTo>
                  <a:pt x="794" y="469"/>
                </a:lnTo>
                <a:lnTo>
                  <a:pt x="792" y="460"/>
                </a:lnTo>
                <a:lnTo>
                  <a:pt x="789" y="453"/>
                </a:lnTo>
                <a:lnTo>
                  <a:pt x="785" y="447"/>
                </a:lnTo>
                <a:lnTo>
                  <a:pt x="781" y="442"/>
                </a:lnTo>
                <a:lnTo>
                  <a:pt x="775" y="436"/>
                </a:lnTo>
                <a:lnTo>
                  <a:pt x="768" y="432"/>
                </a:lnTo>
                <a:lnTo>
                  <a:pt x="762" y="429"/>
                </a:lnTo>
                <a:lnTo>
                  <a:pt x="755" y="427"/>
                </a:lnTo>
                <a:lnTo>
                  <a:pt x="746" y="424"/>
                </a:lnTo>
                <a:lnTo>
                  <a:pt x="738" y="422"/>
                </a:lnTo>
                <a:lnTo>
                  <a:pt x="719" y="419"/>
                </a:lnTo>
                <a:lnTo>
                  <a:pt x="698" y="417"/>
                </a:lnTo>
                <a:lnTo>
                  <a:pt x="698" y="385"/>
                </a:lnTo>
                <a:lnTo>
                  <a:pt x="1031" y="385"/>
                </a:lnTo>
                <a:lnTo>
                  <a:pt x="1031" y="41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93FE9BAA-2CD1-4C9C-B32D-45D2DD675E75}"/>
              </a:ext>
            </a:extLst>
          </p:cNvPr>
          <p:cNvSpPr>
            <a:spLocks noEditPoints="1"/>
          </p:cNvSpPr>
          <p:nvPr/>
        </p:nvSpPr>
        <p:spPr bwMode="auto">
          <a:xfrm>
            <a:off x="11301991" y="761945"/>
            <a:ext cx="48681" cy="75629"/>
          </a:xfrm>
          <a:custGeom>
            <a:avLst/>
            <a:gdLst>
              <a:gd name="T0" fmla="*/ 394 w 681"/>
              <a:gd name="T1" fmla="*/ 434 h 1045"/>
              <a:gd name="T2" fmla="*/ 440 w 681"/>
              <a:gd name="T3" fmla="*/ 392 h 1045"/>
              <a:gd name="T4" fmla="*/ 463 w 681"/>
              <a:gd name="T5" fmla="*/ 309 h 1045"/>
              <a:gd name="T6" fmla="*/ 454 w 681"/>
              <a:gd name="T7" fmla="*/ 217 h 1045"/>
              <a:gd name="T8" fmla="*/ 409 w 681"/>
              <a:gd name="T9" fmla="*/ 102 h 1045"/>
              <a:gd name="T10" fmla="*/ 361 w 681"/>
              <a:gd name="T11" fmla="*/ 57 h 1045"/>
              <a:gd name="T12" fmla="*/ 296 w 681"/>
              <a:gd name="T13" fmla="*/ 44 h 1045"/>
              <a:gd name="T14" fmla="*/ 236 w 681"/>
              <a:gd name="T15" fmla="*/ 66 h 1045"/>
              <a:gd name="T16" fmla="*/ 196 w 681"/>
              <a:gd name="T17" fmla="*/ 132 h 1045"/>
              <a:gd name="T18" fmla="*/ 195 w 681"/>
              <a:gd name="T19" fmla="*/ 251 h 1045"/>
              <a:gd name="T20" fmla="*/ 236 w 681"/>
              <a:gd name="T21" fmla="*/ 375 h 1045"/>
              <a:gd name="T22" fmla="*/ 284 w 681"/>
              <a:gd name="T23" fmla="*/ 423 h 1045"/>
              <a:gd name="T24" fmla="*/ 340 w 681"/>
              <a:gd name="T25" fmla="*/ 440 h 1045"/>
              <a:gd name="T26" fmla="*/ 459 w 681"/>
              <a:gd name="T27" fmla="*/ 945 h 1045"/>
              <a:gd name="T28" fmla="*/ 581 w 681"/>
              <a:gd name="T29" fmla="*/ 891 h 1045"/>
              <a:gd name="T30" fmla="*/ 612 w 681"/>
              <a:gd name="T31" fmla="*/ 852 h 1045"/>
              <a:gd name="T32" fmla="*/ 624 w 681"/>
              <a:gd name="T33" fmla="*/ 808 h 1045"/>
              <a:gd name="T34" fmla="*/ 594 w 681"/>
              <a:gd name="T35" fmla="*/ 754 h 1045"/>
              <a:gd name="T36" fmla="*/ 512 w 681"/>
              <a:gd name="T37" fmla="*/ 735 h 1045"/>
              <a:gd name="T38" fmla="*/ 282 w 681"/>
              <a:gd name="T39" fmla="*/ 726 h 1045"/>
              <a:gd name="T40" fmla="*/ 151 w 681"/>
              <a:gd name="T41" fmla="*/ 751 h 1045"/>
              <a:gd name="T42" fmla="*/ 109 w 681"/>
              <a:gd name="T43" fmla="*/ 831 h 1045"/>
              <a:gd name="T44" fmla="*/ 119 w 681"/>
              <a:gd name="T45" fmla="*/ 885 h 1045"/>
              <a:gd name="T46" fmla="*/ 188 w 681"/>
              <a:gd name="T47" fmla="*/ 935 h 1045"/>
              <a:gd name="T48" fmla="*/ 338 w 681"/>
              <a:gd name="T49" fmla="*/ 957 h 1045"/>
              <a:gd name="T50" fmla="*/ 577 w 681"/>
              <a:gd name="T51" fmla="*/ 184 h 1045"/>
              <a:gd name="T52" fmla="*/ 578 w 681"/>
              <a:gd name="T53" fmla="*/ 297 h 1045"/>
              <a:gd name="T54" fmla="*/ 549 w 681"/>
              <a:gd name="T55" fmla="*/ 370 h 1045"/>
              <a:gd name="T56" fmla="*/ 501 w 681"/>
              <a:gd name="T57" fmla="*/ 422 h 1045"/>
              <a:gd name="T58" fmla="*/ 392 w 681"/>
              <a:gd name="T59" fmla="*/ 473 h 1045"/>
              <a:gd name="T60" fmla="*/ 268 w 681"/>
              <a:gd name="T61" fmla="*/ 473 h 1045"/>
              <a:gd name="T62" fmla="*/ 211 w 681"/>
              <a:gd name="T63" fmla="*/ 496 h 1045"/>
              <a:gd name="T64" fmla="*/ 162 w 681"/>
              <a:gd name="T65" fmla="*/ 563 h 1045"/>
              <a:gd name="T66" fmla="*/ 180 w 681"/>
              <a:gd name="T67" fmla="*/ 594 h 1045"/>
              <a:gd name="T68" fmla="*/ 264 w 681"/>
              <a:gd name="T69" fmla="*/ 609 h 1045"/>
              <a:gd name="T70" fmla="*/ 536 w 681"/>
              <a:gd name="T71" fmla="*/ 627 h 1045"/>
              <a:gd name="T72" fmla="*/ 597 w 681"/>
              <a:gd name="T73" fmla="*/ 652 h 1045"/>
              <a:gd name="T74" fmla="*/ 651 w 681"/>
              <a:gd name="T75" fmla="*/ 715 h 1045"/>
              <a:gd name="T76" fmla="*/ 667 w 681"/>
              <a:gd name="T77" fmla="*/ 785 h 1045"/>
              <a:gd name="T78" fmla="*/ 643 w 681"/>
              <a:gd name="T79" fmla="*/ 873 h 1045"/>
              <a:gd name="T80" fmla="*/ 579 w 681"/>
              <a:gd name="T81" fmla="*/ 943 h 1045"/>
              <a:gd name="T82" fmla="*/ 491 w 681"/>
              <a:gd name="T83" fmla="*/ 996 h 1045"/>
              <a:gd name="T84" fmla="*/ 329 w 681"/>
              <a:gd name="T85" fmla="*/ 1041 h 1045"/>
              <a:gd name="T86" fmla="*/ 164 w 681"/>
              <a:gd name="T87" fmla="*/ 1033 h 1045"/>
              <a:gd name="T88" fmla="*/ 44 w 681"/>
              <a:gd name="T89" fmla="*/ 979 h 1045"/>
              <a:gd name="T90" fmla="*/ 5 w 681"/>
              <a:gd name="T91" fmla="*/ 925 h 1045"/>
              <a:gd name="T92" fmla="*/ 3 w 681"/>
              <a:gd name="T93" fmla="*/ 870 h 1045"/>
              <a:gd name="T94" fmla="*/ 46 w 681"/>
              <a:gd name="T95" fmla="*/ 796 h 1045"/>
              <a:gd name="T96" fmla="*/ 150 w 681"/>
              <a:gd name="T97" fmla="*/ 708 h 1045"/>
              <a:gd name="T98" fmla="*/ 84 w 681"/>
              <a:gd name="T99" fmla="*/ 665 h 1045"/>
              <a:gd name="T100" fmla="*/ 69 w 681"/>
              <a:gd name="T101" fmla="*/ 626 h 1045"/>
              <a:gd name="T102" fmla="*/ 86 w 681"/>
              <a:gd name="T103" fmla="*/ 578 h 1045"/>
              <a:gd name="T104" fmla="*/ 206 w 681"/>
              <a:gd name="T105" fmla="*/ 458 h 1045"/>
              <a:gd name="T106" fmla="*/ 121 w 681"/>
              <a:gd name="T107" fmla="*/ 400 h 1045"/>
              <a:gd name="T108" fmla="*/ 72 w 681"/>
              <a:gd name="T109" fmla="*/ 322 h 1045"/>
              <a:gd name="T110" fmla="*/ 65 w 681"/>
              <a:gd name="T111" fmla="*/ 225 h 1045"/>
              <a:gd name="T112" fmla="*/ 88 w 681"/>
              <a:gd name="T113" fmla="*/ 140 h 1045"/>
              <a:gd name="T114" fmla="*/ 132 w 681"/>
              <a:gd name="T115" fmla="*/ 77 h 1045"/>
              <a:gd name="T116" fmla="*/ 192 w 681"/>
              <a:gd name="T117" fmla="*/ 34 h 1045"/>
              <a:gd name="T118" fmla="*/ 328 w 681"/>
              <a:gd name="T119" fmla="*/ 0 h 1045"/>
              <a:gd name="T120" fmla="*/ 477 w 681"/>
              <a:gd name="T121" fmla="*/ 36 h 1045"/>
              <a:gd name="T122" fmla="*/ 562 w 681"/>
              <a:gd name="T123" fmla="*/ 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1045">
                <a:moveTo>
                  <a:pt x="351" y="441"/>
                </a:moveTo>
                <a:lnTo>
                  <a:pt x="360" y="441"/>
                </a:lnTo>
                <a:lnTo>
                  <a:pt x="370" y="440"/>
                </a:lnTo>
                <a:lnTo>
                  <a:pt x="378" y="438"/>
                </a:lnTo>
                <a:lnTo>
                  <a:pt x="386" y="436"/>
                </a:lnTo>
                <a:lnTo>
                  <a:pt x="394" y="434"/>
                </a:lnTo>
                <a:lnTo>
                  <a:pt x="400" y="431"/>
                </a:lnTo>
                <a:lnTo>
                  <a:pt x="407" y="427"/>
                </a:lnTo>
                <a:lnTo>
                  <a:pt x="413" y="422"/>
                </a:lnTo>
                <a:lnTo>
                  <a:pt x="423" y="414"/>
                </a:lnTo>
                <a:lnTo>
                  <a:pt x="433" y="404"/>
                </a:lnTo>
                <a:lnTo>
                  <a:pt x="440" y="392"/>
                </a:lnTo>
                <a:lnTo>
                  <a:pt x="446" y="380"/>
                </a:lnTo>
                <a:lnTo>
                  <a:pt x="452" y="368"/>
                </a:lnTo>
                <a:lnTo>
                  <a:pt x="456" y="355"/>
                </a:lnTo>
                <a:lnTo>
                  <a:pt x="459" y="343"/>
                </a:lnTo>
                <a:lnTo>
                  <a:pt x="461" y="331"/>
                </a:lnTo>
                <a:lnTo>
                  <a:pt x="463" y="309"/>
                </a:lnTo>
                <a:lnTo>
                  <a:pt x="463" y="293"/>
                </a:lnTo>
                <a:lnTo>
                  <a:pt x="463" y="284"/>
                </a:lnTo>
                <a:lnTo>
                  <a:pt x="462" y="270"/>
                </a:lnTo>
                <a:lnTo>
                  <a:pt x="460" y="254"/>
                </a:lnTo>
                <a:lnTo>
                  <a:pt x="458" y="237"/>
                </a:lnTo>
                <a:lnTo>
                  <a:pt x="454" y="217"/>
                </a:lnTo>
                <a:lnTo>
                  <a:pt x="449" y="196"/>
                </a:lnTo>
                <a:lnTo>
                  <a:pt x="442" y="174"/>
                </a:lnTo>
                <a:lnTo>
                  <a:pt x="435" y="153"/>
                </a:lnTo>
                <a:lnTo>
                  <a:pt x="425" y="132"/>
                </a:lnTo>
                <a:lnTo>
                  <a:pt x="414" y="112"/>
                </a:lnTo>
                <a:lnTo>
                  <a:pt x="409" y="102"/>
                </a:lnTo>
                <a:lnTo>
                  <a:pt x="401" y="93"/>
                </a:lnTo>
                <a:lnTo>
                  <a:pt x="394" y="84"/>
                </a:lnTo>
                <a:lnTo>
                  <a:pt x="387" y="77"/>
                </a:lnTo>
                <a:lnTo>
                  <a:pt x="378" y="70"/>
                </a:lnTo>
                <a:lnTo>
                  <a:pt x="370" y="63"/>
                </a:lnTo>
                <a:lnTo>
                  <a:pt x="361" y="57"/>
                </a:lnTo>
                <a:lnTo>
                  <a:pt x="351" y="53"/>
                </a:lnTo>
                <a:lnTo>
                  <a:pt x="340" y="49"/>
                </a:lnTo>
                <a:lnTo>
                  <a:pt x="330" y="47"/>
                </a:lnTo>
                <a:lnTo>
                  <a:pt x="318" y="44"/>
                </a:lnTo>
                <a:lnTo>
                  <a:pt x="307" y="43"/>
                </a:lnTo>
                <a:lnTo>
                  <a:pt x="296" y="44"/>
                </a:lnTo>
                <a:lnTo>
                  <a:pt x="286" y="45"/>
                </a:lnTo>
                <a:lnTo>
                  <a:pt x="275" y="48"/>
                </a:lnTo>
                <a:lnTo>
                  <a:pt x="265" y="51"/>
                </a:lnTo>
                <a:lnTo>
                  <a:pt x="255" y="55"/>
                </a:lnTo>
                <a:lnTo>
                  <a:pt x="246" y="60"/>
                </a:lnTo>
                <a:lnTo>
                  <a:pt x="236" y="66"/>
                </a:lnTo>
                <a:lnTo>
                  <a:pt x="228" y="75"/>
                </a:lnTo>
                <a:lnTo>
                  <a:pt x="220" y="83"/>
                </a:lnTo>
                <a:lnTo>
                  <a:pt x="213" y="93"/>
                </a:lnTo>
                <a:lnTo>
                  <a:pt x="207" y="104"/>
                </a:lnTo>
                <a:lnTo>
                  <a:pt x="201" y="117"/>
                </a:lnTo>
                <a:lnTo>
                  <a:pt x="196" y="132"/>
                </a:lnTo>
                <a:lnTo>
                  <a:pt x="193" y="146"/>
                </a:lnTo>
                <a:lnTo>
                  <a:pt x="191" y="164"/>
                </a:lnTo>
                <a:lnTo>
                  <a:pt x="191" y="182"/>
                </a:lnTo>
                <a:lnTo>
                  <a:pt x="191" y="205"/>
                </a:lnTo>
                <a:lnTo>
                  <a:pt x="193" y="228"/>
                </a:lnTo>
                <a:lnTo>
                  <a:pt x="195" y="251"/>
                </a:lnTo>
                <a:lnTo>
                  <a:pt x="198" y="274"/>
                </a:lnTo>
                <a:lnTo>
                  <a:pt x="204" y="296"/>
                </a:lnTo>
                <a:lnTo>
                  <a:pt x="210" y="317"/>
                </a:lnTo>
                <a:lnTo>
                  <a:pt x="217" y="338"/>
                </a:lnTo>
                <a:lnTo>
                  <a:pt x="226" y="357"/>
                </a:lnTo>
                <a:lnTo>
                  <a:pt x="236" y="375"/>
                </a:lnTo>
                <a:lnTo>
                  <a:pt x="248" y="391"/>
                </a:lnTo>
                <a:lnTo>
                  <a:pt x="254" y="398"/>
                </a:lnTo>
                <a:lnTo>
                  <a:pt x="260" y="406"/>
                </a:lnTo>
                <a:lnTo>
                  <a:pt x="268" y="412"/>
                </a:lnTo>
                <a:lnTo>
                  <a:pt x="275" y="418"/>
                </a:lnTo>
                <a:lnTo>
                  <a:pt x="284" y="423"/>
                </a:lnTo>
                <a:lnTo>
                  <a:pt x="292" y="428"/>
                </a:lnTo>
                <a:lnTo>
                  <a:pt x="300" y="432"/>
                </a:lnTo>
                <a:lnTo>
                  <a:pt x="310" y="435"/>
                </a:lnTo>
                <a:lnTo>
                  <a:pt x="319" y="438"/>
                </a:lnTo>
                <a:lnTo>
                  <a:pt x="330" y="439"/>
                </a:lnTo>
                <a:lnTo>
                  <a:pt x="340" y="440"/>
                </a:lnTo>
                <a:lnTo>
                  <a:pt x="351" y="441"/>
                </a:lnTo>
                <a:close/>
                <a:moveTo>
                  <a:pt x="338" y="957"/>
                </a:moveTo>
                <a:lnTo>
                  <a:pt x="372" y="957"/>
                </a:lnTo>
                <a:lnTo>
                  <a:pt x="402" y="954"/>
                </a:lnTo>
                <a:lnTo>
                  <a:pt x="432" y="951"/>
                </a:lnTo>
                <a:lnTo>
                  <a:pt x="459" y="945"/>
                </a:lnTo>
                <a:lnTo>
                  <a:pt x="484" y="939"/>
                </a:lnTo>
                <a:lnTo>
                  <a:pt x="508" y="932"/>
                </a:lnTo>
                <a:lnTo>
                  <a:pt x="529" y="923"/>
                </a:lnTo>
                <a:lnTo>
                  <a:pt x="548" y="913"/>
                </a:lnTo>
                <a:lnTo>
                  <a:pt x="566" y="902"/>
                </a:lnTo>
                <a:lnTo>
                  <a:pt x="581" y="891"/>
                </a:lnTo>
                <a:lnTo>
                  <a:pt x="588" y="884"/>
                </a:lnTo>
                <a:lnTo>
                  <a:pt x="594" y="878"/>
                </a:lnTo>
                <a:lnTo>
                  <a:pt x="600" y="872"/>
                </a:lnTo>
                <a:lnTo>
                  <a:pt x="605" y="865"/>
                </a:lnTo>
                <a:lnTo>
                  <a:pt x="609" y="859"/>
                </a:lnTo>
                <a:lnTo>
                  <a:pt x="612" y="852"/>
                </a:lnTo>
                <a:lnTo>
                  <a:pt x="617" y="844"/>
                </a:lnTo>
                <a:lnTo>
                  <a:pt x="619" y="837"/>
                </a:lnTo>
                <a:lnTo>
                  <a:pt x="621" y="830"/>
                </a:lnTo>
                <a:lnTo>
                  <a:pt x="623" y="822"/>
                </a:lnTo>
                <a:lnTo>
                  <a:pt x="623" y="815"/>
                </a:lnTo>
                <a:lnTo>
                  <a:pt x="624" y="808"/>
                </a:lnTo>
                <a:lnTo>
                  <a:pt x="623" y="795"/>
                </a:lnTo>
                <a:lnTo>
                  <a:pt x="620" y="785"/>
                </a:lnTo>
                <a:lnTo>
                  <a:pt x="616" y="775"/>
                </a:lnTo>
                <a:lnTo>
                  <a:pt x="610" y="767"/>
                </a:lnTo>
                <a:lnTo>
                  <a:pt x="603" y="760"/>
                </a:lnTo>
                <a:lnTo>
                  <a:pt x="594" y="754"/>
                </a:lnTo>
                <a:lnTo>
                  <a:pt x="583" y="749"/>
                </a:lnTo>
                <a:lnTo>
                  <a:pt x="572" y="745"/>
                </a:lnTo>
                <a:lnTo>
                  <a:pt x="559" y="742"/>
                </a:lnTo>
                <a:lnTo>
                  <a:pt x="544" y="739"/>
                </a:lnTo>
                <a:lnTo>
                  <a:pt x="528" y="737"/>
                </a:lnTo>
                <a:lnTo>
                  <a:pt x="512" y="735"/>
                </a:lnTo>
                <a:lnTo>
                  <a:pt x="475" y="733"/>
                </a:lnTo>
                <a:lnTo>
                  <a:pt x="434" y="732"/>
                </a:lnTo>
                <a:lnTo>
                  <a:pt x="384" y="731"/>
                </a:lnTo>
                <a:lnTo>
                  <a:pt x="345" y="729"/>
                </a:lnTo>
                <a:lnTo>
                  <a:pt x="310" y="728"/>
                </a:lnTo>
                <a:lnTo>
                  <a:pt x="282" y="726"/>
                </a:lnTo>
                <a:lnTo>
                  <a:pt x="256" y="724"/>
                </a:lnTo>
                <a:lnTo>
                  <a:pt x="232" y="722"/>
                </a:lnTo>
                <a:lnTo>
                  <a:pt x="209" y="717"/>
                </a:lnTo>
                <a:lnTo>
                  <a:pt x="183" y="712"/>
                </a:lnTo>
                <a:lnTo>
                  <a:pt x="166" y="732"/>
                </a:lnTo>
                <a:lnTo>
                  <a:pt x="151" y="751"/>
                </a:lnTo>
                <a:lnTo>
                  <a:pt x="139" y="768"/>
                </a:lnTo>
                <a:lnTo>
                  <a:pt x="127" y="784"/>
                </a:lnTo>
                <a:lnTo>
                  <a:pt x="119" y="799"/>
                </a:lnTo>
                <a:lnTo>
                  <a:pt x="112" y="815"/>
                </a:lnTo>
                <a:lnTo>
                  <a:pt x="110" y="823"/>
                </a:lnTo>
                <a:lnTo>
                  <a:pt x="109" y="831"/>
                </a:lnTo>
                <a:lnTo>
                  <a:pt x="108" y="839"/>
                </a:lnTo>
                <a:lnTo>
                  <a:pt x="107" y="848"/>
                </a:lnTo>
                <a:lnTo>
                  <a:pt x="108" y="857"/>
                </a:lnTo>
                <a:lnTo>
                  <a:pt x="110" y="867"/>
                </a:lnTo>
                <a:lnTo>
                  <a:pt x="113" y="876"/>
                </a:lnTo>
                <a:lnTo>
                  <a:pt x="119" y="885"/>
                </a:lnTo>
                <a:lnTo>
                  <a:pt x="126" y="895"/>
                </a:lnTo>
                <a:lnTo>
                  <a:pt x="134" y="903"/>
                </a:lnTo>
                <a:lnTo>
                  <a:pt x="145" y="912"/>
                </a:lnTo>
                <a:lnTo>
                  <a:pt x="158" y="920"/>
                </a:lnTo>
                <a:lnTo>
                  <a:pt x="172" y="928"/>
                </a:lnTo>
                <a:lnTo>
                  <a:pt x="188" y="935"/>
                </a:lnTo>
                <a:lnTo>
                  <a:pt x="207" y="941"/>
                </a:lnTo>
                <a:lnTo>
                  <a:pt x="229" y="946"/>
                </a:lnTo>
                <a:lnTo>
                  <a:pt x="252" y="952"/>
                </a:lnTo>
                <a:lnTo>
                  <a:pt x="278" y="955"/>
                </a:lnTo>
                <a:lnTo>
                  <a:pt x="307" y="957"/>
                </a:lnTo>
                <a:lnTo>
                  <a:pt x="338" y="957"/>
                </a:lnTo>
                <a:close/>
                <a:moveTo>
                  <a:pt x="553" y="112"/>
                </a:moveTo>
                <a:lnTo>
                  <a:pt x="559" y="124"/>
                </a:lnTo>
                <a:lnTo>
                  <a:pt x="564" y="138"/>
                </a:lnTo>
                <a:lnTo>
                  <a:pt x="569" y="152"/>
                </a:lnTo>
                <a:lnTo>
                  <a:pt x="574" y="167"/>
                </a:lnTo>
                <a:lnTo>
                  <a:pt x="577" y="184"/>
                </a:lnTo>
                <a:lnTo>
                  <a:pt x="580" y="204"/>
                </a:lnTo>
                <a:lnTo>
                  <a:pt x="582" y="226"/>
                </a:lnTo>
                <a:lnTo>
                  <a:pt x="582" y="253"/>
                </a:lnTo>
                <a:lnTo>
                  <a:pt x="582" y="268"/>
                </a:lnTo>
                <a:lnTo>
                  <a:pt x="580" y="283"/>
                </a:lnTo>
                <a:lnTo>
                  <a:pt x="578" y="297"/>
                </a:lnTo>
                <a:lnTo>
                  <a:pt x="575" y="311"/>
                </a:lnTo>
                <a:lnTo>
                  <a:pt x="572" y="324"/>
                </a:lnTo>
                <a:lnTo>
                  <a:pt x="567" y="336"/>
                </a:lnTo>
                <a:lnTo>
                  <a:pt x="562" y="348"/>
                </a:lnTo>
                <a:lnTo>
                  <a:pt x="556" y="358"/>
                </a:lnTo>
                <a:lnTo>
                  <a:pt x="549" y="370"/>
                </a:lnTo>
                <a:lnTo>
                  <a:pt x="543" y="379"/>
                </a:lnTo>
                <a:lnTo>
                  <a:pt x="536" y="389"/>
                </a:lnTo>
                <a:lnTo>
                  <a:pt x="527" y="398"/>
                </a:lnTo>
                <a:lnTo>
                  <a:pt x="519" y="407"/>
                </a:lnTo>
                <a:lnTo>
                  <a:pt x="511" y="414"/>
                </a:lnTo>
                <a:lnTo>
                  <a:pt x="501" y="422"/>
                </a:lnTo>
                <a:lnTo>
                  <a:pt x="492" y="429"/>
                </a:lnTo>
                <a:lnTo>
                  <a:pt x="473" y="441"/>
                </a:lnTo>
                <a:lnTo>
                  <a:pt x="453" y="452"/>
                </a:lnTo>
                <a:lnTo>
                  <a:pt x="432" y="460"/>
                </a:lnTo>
                <a:lnTo>
                  <a:pt x="412" y="468"/>
                </a:lnTo>
                <a:lnTo>
                  <a:pt x="392" y="473"/>
                </a:lnTo>
                <a:lnTo>
                  <a:pt x="373" y="477"/>
                </a:lnTo>
                <a:lnTo>
                  <a:pt x="354" y="479"/>
                </a:lnTo>
                <a:lnTo>
                  <a:pt x="337" y="480"/>
                </a:lnTo>
                <a:lnTo>
                  <a:pt x="317" y="478"/>
                </a:lnTo>
                <a:lnTo>
                  <a:pt x="292" y="476"/>
                </a:lnTo>
                <a:lnTo>
                  <a:pt x="268" y="473"/>
                </a:lnTo>
                <a:lnTo>
                  <a:pt x="254" y="472"/>
                </a:lnTo>
                <a:lnTo>
                  <a:pt x="248" y="473"/>
                </a:lnTo>
                <a:lnTo>
                  <a:pt x="242" y="476"/>
                </a:lnTo>
                <a:lnTo>
                  <a:pt x="234" y="479"/>
                </a:lnTo>
                <a:lnTo>
                  <a:pt x="227" y="484"/>
                </a:lnTo>
                <a:lnTo>
                  <a:pt x="211" y="496"/>
                </a:lnTo>
                <a:lnTo>
                  <a:pt x="196" y="511"/>
                </a:lnTo>
                <a:lnTo>
                  <a:pt x="183" y="525"/>
                </a:lnTo>
                <a:lnTo>
                  <a:pt x="171" y="541"/>
                </a:lnTo>
                <a:lnTo>
                  <a:pt x="167" y="548"/>
                </a:lnTo>
                <a:lnTo>
                  <a:pt x="164" y="556"/>
                </a:lnTo>
                <a:lnTo>
                  <a:pt x="162" y="563"/>
                </a:lnTo>
                <a:lnTo>
                  <a:pt x="162" y="569"/>
                </a:lnTo>
                <a:lnTo>
                  <a:pt x="163" y="576"/>
                </a:lnTo>
                <a:lnTo>
                  <a:pt x="165" y="581"/>
                </a:lnTo>
                <a:lnTo>
                  <a:pt x="169" y="586"/>
                </a:lnTo>
                <a:lnTo>
                  <a:pt x="173" y="590"/>
                </a:lnTo>
                <a:lnTo>
                  <a:pt x="180" y="594"/>
                </a:lnTo>
                <a:lnTo>
                  <a:pt x="187" y="598"/>
                </a:lnTo>
                <a:lnTo>
                  <a:pt x="195" y="600"/>
                </a:lnTo>
                <a:lnTo>
                  <a:pt x="204" y="603"/>
                </a:lnTo>
                <a:lnTo>
                  <a:pt x="224" y="606"/>
                </a:lnTo>
                <a:lnTo>
                  <a:pt x="244" y="608"/>
                </a:lnTo>
                <a:lnTo>
                  <a:pt x="264" y="609"/>
                </a:lnTo>
                <a:lnTo>
                  <a:pt x="282" y="610"/>
                </a:lnTo>
                <a:lnTo>
                  <a:pt x="480" y="620"/>
                </a:lnTo>
                <a:lnTo>
                  <a:pt x="496" y="621"/>
                </a:lnTo>
                <a:lnTo>
                  <a:pt x="510" y="623"/>
                </a:lnTo>
                <a:lnTo>
                  <a:pt x="523" y="625"/>
                </a:lnTo>
                <a:lnTo>
                  <a:pt x="536" y="627"/>
                </a:lnTo>
                <a:lnTo>
                  <a:pt x="547" y="630"/>
                </a:lnTo>
                <a:lnTo>
                  <a:pt x="559" y="634"/>
                </a:lnTo>
                <a:lnTo>
                  <a:pt x="569" y="639"/>
                </a:lnTo>
                <a:lnTo>
                  <a:pt x="579" y="643"/>
                </a:lnTo>
                <a:lnTo>
                  <a:pt x="588" y="647"/>
                </a:lnTo>
                <a:lnTo>
                  <a:pt x="597" y="652"/>
                </a:lnTo>
                <a:lnTo>
                  <a:pt x="605" y="659"/>
                </a:lnTo>
                <a:lnTo>
                  <a:pt x="612" y="664"/>
                </a:lnTo>
                <a:lnTo>
                  <a:pt x="625" y="676"/>
                </a:lnTo>
                <a:lnTo>
                  <a:pt x="636" y="689"/>
                </a:lnTo>
                <a:lnTo>
                  <a:pt x="644" y="702"/>
                </a:lnTo>
                <a:lnTo>
                  <a:pt x="651" y="715"/>
                </a:lnTo>
                <a:lnTo>
                  <a:pt x="657" y="729"/>
                </a:lnTo>
                <a:lnTo>
                  <a:pt x="661" y="742"/>
                </a:lnTo>
                <a:lnTo>
                  <a:pt x="664" y="754"/>
                </a:lnTo>
                <a:lnTo>
                  <a:pt x="666" y="766"/>
                </a:lnTo>
                <a:lnTo>
                  <a:pt x="667" y="776"/>
                </a:lnTo>
                <a:lnTo>
                  <a:pt x="667" y="785"/>
                </a:lnTo>
                <a:lnTo>
                  <a:pt x="666" y="800"/>
                </a:lnTo>
                <a:lnTo>
                  <a:pt x="664" y="816"/>
                </a:lnTo>
                <a:lnTo>
                  <a:pt x="661" y="831"/>
                </a:lnTo>
                <a:lnTo>
                  <a:pt x="656" y="846"/>
                </a:lnTo>
                <a:lnTo>
                  <a:pt x="649" y="860"/>
                </a:lnTo>
                <a:lnTo>
                  <a:pt x="643" y="873"/>
                </a:lnTo>
                <a:lnTo>
                  <a:pt x="635" y="886"/>
                </a:lnTo>
                <a:lnTo>
                  <a:pt x="625" y="899"/>
                </a:lnTo>
                <a:lnTo>
                  <a:pt x="615" y="911"/>
                </a:lnTo>
                <a:lnTo>
                  <a:pt x="603" y="922"/>
                </a:lnTo>
                <a:lnTo>
                  <a:pt x="591" y="933"/>
                </a:lnTo>
                <a:lnTo>
                  <a:pt x="579" y="943"/>
                </a:lnTo>
                <a:lnTo>
                  <a:pt x="565" y="954"/>
                </a:lnTo>
                <a:lnTo>
                  <a:pt x="552" y="963"/>
                </a:lnTo>
                <a:lnTo>
                  <a:pt x="537" y="972"/>
                </a:lnTo>
                <a:lnTo>
                  <a:pt x="522" y="980"/>
                </a:lnTo>
                <a:lnTo>
                  <a:pt x="506" y="988"/>
                </a:lnTo>
                <a:lnTo>
                  <a:pt x="491" y="996"/>
                </a:lnTo>
                <a:lnTo>
                  <a:pt x="475" y="1002"/>
                </a:lnTo>
                <a:lnTo>
                  <a:pt x="458" y="1008"/>
                </a:lnTo>
                <a:lnTo>
                  <a:pt x="425" y="1020"/>
                </a:lnTo>
                <a:lnTo>
                  <a:pt x="393" y="1029"/>
                </a:lnTo>
                <a:lnTo>
                  <a:pt x="360" y="1036"/>
                </a:lnTo>
                <a:lnTo>
                  <a:pt x="329" y="1041"/>
                </a:lnTo>
                <a:lnTo>
                  <a:pt x="299" y="1044"/>
                </a:lnTo>
                <a:lnTo>
                  <a:pt x="272" y="1045"/>
                </a:lnTo>
                <a:lnTo>
                  <a:pt x="244" y="1044"/>
                </a:lnTo>
                <a:lnTo>
                  <a:pt x="215" y="1042"/>
                </a:lnTo>
                <a:lnTo>
                  <a:pt x="189" y="1039"/>
                </a:lnTo>
                <a:lnTo>
                  <a:pt x="164" y="1033"/>
                </a:lnTo>
                <a:lnTo>
                  <a:pt x="140" y="1027"/>
                </a:lnTo>
                <a:lnTo>
                  <a:pt x="117" y="1019"/>
                </a:lnTo>
                <a:lnTo>
                  <a:pt x="97" y="1010"/>
                </a:lnTo>
                <a:lnTo>
                  <a:pt x="77" y="1001"/>
                </a:lnTo>
                <a:lnTo>
                  <a:pt x="60" y="990"/>
                </a:lnTo>
                <a:lnTo>
                  <a:pt x="44" y="979"/>
                </a:lnTo>
                <a:lnTo>
                  <a:pt x="31" y="966"/>
                </a:lnTo>
                <a:lnTo>
                  <a:pt x="20" y="954"/>
                </a:lnTo>
                <a:lnTo>
                  <a:pt x="16" y="946"/>
                </a:lnTo>
                <a:lnTo>
                  <a:pt x="11" y="940"/>
                </a:lnTo>
                <a:lnTo>
                  <a:pt x="7" y="933"/>
                </a:lnTo>
                <a:lnTo>
                  <a:pt x="5" y="925"/>
                </a:lnTo>
                <a:lnTo>
                  <a:pt x="3" y="918"/>
                </a:lnTo>
                <a:lnTo>
                  <a:pt x="1" y="911"/>
                </a:lnTo>
                <a:lnTo>
                  <a:pt x="0" y="903"/>
                </a:lnTo>
                <a:lnTo>
                  <a:pt x="0" y="896"/>
                </a:lnTo>
                <a:lnTo>
                  <a:pt x="0" y="882"/>
                </a:lnTo>
                <a:lnTo>
                  <a:pt x="3" y="870"/>
                </a:lnTo>
                <a:lnTo>
                  <a:pt x="7" y="857"/>
                </a:lnTo>
                <a:lnTo>
                  <a:pt x="13" y="844"/>
                </a:lnTo>
                <a:lnTo>
                  <a:pt x="19" y="833"/>
                </a:lnTo>
                <a:lnTo>
                  <a:pt x="26" y="820"/>
                </a:lnTo>
                <a:lnTo>
                  <a:pt x="36" y="808"/>
                </a:lnTo>
                <a:lnTo>
                  <a:pt x="46" y="796"/>
                </a:lnTo>
                <a:lnTo>
                  <a:pt x="57" y="785"/>
                </a:lnTo>
                <a:lnTo>
                  <a:pt x="68" y="773"/>
                </a:lnTo>
                <a:lnTo>
                  <a:pt x="81" y="762"/>
                </a:lnTo>
                <a:lnTo>
                  <a:pt x="93" y="751"/>
                </a:lnTo>
                <a:lnTo>
                  <a:pt x="122" y="729"/>
                </a:lnTo>
                <a:lnTo>
                  <a:pt x="150" y="708"/>
                </a:lnTo>
                <a:lnTo>
                  <a:pt x="135" y="701"/>
                </a:lnTo>
                <a:lnTo>
                  <a:pt x="121" y="692"/>
                </a:lnTo>
                <a:lnTo>
                  <a:pt x="106" y="684"/>
                </a:lnTo>
                <a:lnTo>
                  <a:pt x="94" y="675"/>
                </a:lnTo>
                <a:lnTo>
                  <a:pt x="89" y="670"/>
                </a:lnTo>
                <a:lnTo>
                  <a:pt x="84" y="665"/>
                </a:lnTo>
                <a:lnTo>
                  <a:pt x="80" y="660"/>
                </a:lnTo>
                <a:lnTo>
                  <a:pt x="76" y="654"/>
                </a:lnTo>
                <a:lnTo>
                  <a:pt x="72" y="648"/>
                </a:lnTo>
                <a:lnTo>
                  <a:pt x="70" y="641"/>
                </a:lnTo>
                <a:lnTo>
                  <a:pt x="69" y="633"/>
                </a:lnTo>
                <a:lnTo>
                  <a:pt x="69" y="626"/>
                </a:lnTo>
                <a:lnTo>
                  <a:pt x="69" y="617"/>
                </a:lnTo>
                <a:lnTo>
                  <a:pt x="71" y="606"/>
                </a:lnTo>
                <a:lnTo>
                  <a:pt x="73" y="600"/>
                </a:lnTo>
                <a:lnTo>
                  <a:pt x="77" y="594"/>
                </a:lnTo>
                <a:lnTo>
                  <a:pt x="81" y="586"/>
                </a:lnTo>
                <a:lnTo>
                  <a:pt x="86" y="578"/>
                </a:lnTo>
                <a:lnTo>
                  <a:pt x="93" y="568"/>
                </a:lnTo>
                <a:lnTo>
                  <a:pt x="103" y="558"/>
                </a:lnTo>
                <a:lnTo>
                  <a:pt x="113" y="545"/>
                </a:lnTo>
                <a:lnTo>
                  <a:pt x="127" y="532"/>
                </a:lnTo>
                <a:lnTo>
                  <a:pt x="161" y="499"/>
                </a:lnTo>
                <a:lnTo>
                  <a:pt x="206" y="458"/>
                </a:lnTo>
                <a:lnTo>
                  <a:pt x="189" y="450"/>
                </a:lnTo>
                <a:lnTo>
                  <a:pt x="174" y="441"/>
                </a:lnTo>
                <a:lnTo>
                  <a:pt x="160" y="433"/>
                </a:lnTo>
                <a:lnTo>
                  <a:pt x="145" y="422"/>
                </a:lnTo>
                <a:lnTo>
                  <a:pt x="132" y="412"/>
                </a:lnTo>
                <a:lnTo>
                  <a:pt x="121" y="400"/>
                </a:lnTo>
                <a:lnTo>
                  <a:pt x="110" y="389"/>
                </a:lnTo>
                <a:lnTo>
                  <a:pt x="101" y="376"/>
                </a:lnTo>
                <a:lnTo>
                  <a:pt x="91" y="364"/>
                </a:lnTo>
                <a:lnTo>
                  <a:pt x="84" y="350"/>
                </a:lnTo>
                <a:lnTo>
                  <a:pt x="78" y="336"/>
                </a:lnTo>
                <a:lnTo>
                  <a:pt x="72" y="322"/>
                </a:lnTo>
                <a:lnTo>
                  <a:pt x="68" y="306"/>
                </a:lnTo>
                <a:lnTo>
                  <a:pt x="65" y="290"/>
                </a:lnTo>
                <a:lnTo>
                  <a:pt x="64" y="274"/>
                </a:lnTo>
                <a:lnTo>
                  <a:pt x="63" y="258"/>
                </a:lnTo>
                <a:lnTo>
                  <a:pt x="63" y="241"/>
                </a:lnTo>
                <a:lnTo>
                  <a:pt x="65" y="225"/>
                </a:lnTo>
                <a:lnTo>
                  <a:pt x="67" y="209"/>
                </a:lnTo>
                <a:lnTo>
                  <a:pt x="69" y="195"/>
                </a:lnTo>
                <a:lnTo>
                  <a:pt x="73" y="180"/>
                </a:lnTo>
                <a:lnTo>
                  <a:pt x="78" y="166"/>
                </a:lnTo>
                <a:lnTo>
                  <a:pt x="82" y="153"/>
                </a:lnTo>
                <a:lnTo>
                  <a:pt x="88" y="140"/>
                </a:lnTo>
                <a:lnTo>
                  <a:pt x="94" y="128"/>
                </a:lnTo>
                <a:lnTo>
                  <a:pt x="101" y="117"/>
                </a:lnTo>
                <a:lnTo>
                  <a:pt x="108" y="106"/>
                </a:lnTo>
                <a:lnTo>
                  <a:pt x="115" y="96"/>
                </a:lnTo>
                <a:lnTo>
                  <a:pt x="124" y="86"/>
                </a:lnTo>
                <a:lnTo>
                  <a:pt x="132" y="77"/>
                </a:lnTo>
                <a:lnTo>
                  <a:pt x="142" y="69"/>
                </a:lnTo>
                <a:lnTo>
                  <a:pt x="151" y="60"/>
                </a:lnTo>
                <a:lnTo>
                  <a:pt x="162" y="53"/>
                </a:lnTo>
                <a:lnTo>
                  <a:pt x="171" y="47"/>
                </a:lnTo>
                <a:lnTo>
                  <a:pt x="182" y="39"/>
                </a:lnTo>
                <a:lnTo>
                  <a:pt x="192" y="34"/>
                </a:lnTo>
                <a:lnTo>
                  <a:pt x="214" y="23"/>
                </a:lnTo>
                <a:lnTo>
                  <a:pt x="237" y="15"/>
                </a:lnTo>
                <a:lnTo>
                  <a:pt x="259" y="9"/>
                </a:lnTo>
                <a:lnTo>
                  <a:pt x="283" y="5"/>
                </a:lnTo>
                <a:lnTo>
                  <a:pt x="306" y="1"/>
                </a:lnTo>
                <a:lnTo>
                  <a:pt x="328" y="0"/>
                </a:lnTo>
                <a:lnTo>
                  <a:pt x="348" y="1"/>
                </a:lnTo>
                <a:lnTo>
                  <a:pt x="366" y="2"/>
                </a:lnTo>
                <a:lnTo>
                  <a:pt x="382" y="6"/>
                </a:lnTo>
                <a:lnTo>
                  <a:pt x="400" y="10"/>
                </a:lnTo>
                <a:lnTo>
                  <a:pt x="436" y="20"/>
                </a:lnTo>
                <a:lnTo>
                  <a:pt x="477" y="36"/>
                </a:lnTo>
                <a:lnTo>
                  <a:pt x="490" y="40"/>
                </a:lnTo>
                <a:lnTo>
                  <a:pt x="501" y="43"/>
                </a:lnTo>
                <a:lnTo>
                  <a:pt x="512" y="47"/>
                </a:lnTo>
                <a:lnTo>
                  <a:pt x="523" y="49"/>
                </a:lnTo>
                <a:lnTo>
                  <a:pt x="543" y="51"/>
                </a:lnTo>
                <a:lnTo>
                  <a:pt x="562" y="52"/>
                </a:lnTo>
                <a:lnTo>
                  <a:pt x="681" y="52"/>
                </a:lnTo>
                <a:lnTo>
                  <a:pt x="681" y="112"/>
                </a:lnTo>
                <a:lnTo>
                  <a:pt x="553" y="11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10E117D6-F523-4D49-B8B6-41793818FB89}"/>
              </a:ext>
            </a:extLst>
          </p:cNvPr>
          <p:cNvSpPr>
            <a:spLocks noEditPoints="1"/>
          </p:cNvSpPr>
          <p:nvPr/>
        </p:nvSpPr>
        <p:spPr bwMode="auto">
          <a:xfrm>
            <a:off x="11413262" y="761945"/>
            <a:ext cx="45204" cy="52158"/>
          </a:xfrm>
          <a:custGeom>
            <a:avLst/>
            <a:gdLst>
              <a:gd name="T0" fmla="*/ 247 w 624"/>
              <a:gd name="T1" fmla="*/ 355 h 725"/>
              <a:gd name="T2" fmla="*/ 162 w 624"/>
              <a:gd name="T3" fmla="*/ 428 h 725"/>
              <a:gd name="T4" fmla="*/ 137 w 624"/>
              <a:gd name="T5" fmla="*/ 491 h 725"/>
              <a:gd name="T6" fmla="*/ 137 w 624"/>
              <a:gd name="T7" fmla="*/ 541 h 725"/>
              <a:gd name="T8" fmla="*/ 158 w 624"/>
              <a:gd name="T9" fmla="*/ 594 h 725"/>
              <a:gd name="T10" fmla="*/ 197 w 624"/>
              <a:gd name="T11" fmla="*/ 626 h 725"/>
              <a:gd name="T12" fmla="*/ 251 w 624"/>
              <a:gd name="T13" fmla="*/ 634 h 725"/>
              <a:gd name="T14" fmla="*/ 333 w 624"/>
              <a:gd name="T15" fmla="*/ 607 h 725"/>
              <a:gd name="T16" fmla="*/ 374 w 624"/>
              <a:gd name="T17" fmla="*/ 577 h 725"/>
              <a:gd name="T18" fmla="*/ 384 w 624"/>
              <a:gd name="T19" fmla="*/ 549 h 725"/>
              <a:gd name="T20" fmla="*/ 612 w 624"/>
              <a:gd name="T21" fmla="*/ 661 h 725"/>
              <a:gd name="T22" fmla="*/ 559 w 624"/>
              <a:gd name="T23" fmla="*/ 705 h 725"/>
              <a:gd name="T24" fmla="*/ 498 w 624"/>
              <a:gd name="T25" fmla="*/ 725 h 725"/>
              <a:gd name="T26" fmla="*/ 445 w 624"/>
              <a:gd name="T27" fmla="*/ 718 h 725"/>
              <a:gd name="T28" fmla="*/ 407 w 624"/>
              <a:gd name="T29" fmla="*/ 687 h 725"/>
              <a:gd name="T30" fmla="*/ 386 w 624"/>
              <a:gd name="T31" fmla="*/ 612 h 725"/>
              <a:gd name="T32" fmla="*/ 299 w 624"/>
              <a:gd name="T33" fmla="*/ 679 h 725"/>
              <a:gd name="T34" fmla="*/ 225 w 624"/>
              <a:gd name="T35" fmla="*/ 714 h 725"/>
              <a:gd name="T36" fmla="*/ 148 w 624"/>
              <a:gd name="T37" fmla="*/ 724 h 725"/>
              <a:gd name="T38" fmla="*/ 75 w 624"/>
              <a:gd name="T39" fmla="*/ 701 h 725"/>
              <a:gd name="T40" fmla="*/ 21 w 624"/>
              <a:gd name="T41" fmla="*/ 647 h 725"/>
              <a:gd name="T42" fmla="*/ 0 w 624"/>
              <a:gd name="T43" fmla="*/ 564 h 725"/>
              <a:gd name="T44" fmla="*/ 10 w 624"/>
              <a:gd name="T45" fmla="*/ 499 h 725"/>
              <a:gd name="T46" fmla="*/ 38 w 624"/>
              <a:gd name="T47" fmla="*/ 446 h 725"/>
              <a:gd name="T48" fmla="*/ 87 w 624"/>
              <a:gd name="T49" fmla="*/ 399 h 725"/>
              <a:gd name="T50" fmla="*/ 219 w 624"/>
              <a:gd name="T51" fmla="*/ 327 h 725"/>
              <a:gd name="T52" fmla="*/ 382 w 624"/>
              <a:gd name="T53" fmla="*/ 128 h 725"/>
              <a:gd name="T54" fmla="*/ 352 w 624"/>
              <a:gd name="T55" fmla="*/ 68 h 725"/>
              <a:gd name="T56" fmla="*/ 304 w 624"/>
              <a:gd name="T57" fmla="*/ 42 h 725"/>
              <a:gd name="T58" fmla="*/ 257 w 624"/>
              <a:gd name="T59" fmla="*/ 38 h 725"/>
              <a:gd name="T60" fmla="*/ 210 w 624"/>
              <a:gd name="T61" fmla="*/ 49 h 725"/>
              <a:gd name="T62" fmla="*/ 172 w 624"/>
              <a:gd name="T63" fmla="*/ 75 h 725"/>
              <a:gd name="T64" fmla="*/ 157 w 624"/>
              <a:gd name="T65" fmla="*/ 113 h 725"/>
              <a:gd name="T66" fmla="*/ 164 w 624"/>
              <a:gd name="T67" fmla="*/ 179 h 725"/>
              <a:gd name="T68" fmla="*/ 153 w 624"/>
              <a:gd name="T69" fmla="*/ 208 h 725"/>
              <a:gd name="T70" fmla="*/ 129 w 624"/>
              <a:gd name="T71" fmla="*/ 230 h 725"/>
              <a:gd name="T72" fmla="*/ 95 w 624"/>
              <a:gd name="T73" fmla="*/ 240 h 725"/>
              <a:gd name="T74" fmla="*/ 58 w 624"/>
              <a:gd name="T75" fmla="*/ 228 h 725"/>
              <a:gd name="T76" fmla="*/ 33 w 624"/>
              <a:gd name="T77" fmla="*/ 192 h 725"/>
              <a:gd name="T78" fmla="*/ 37 w 624"/>
              <a:gd name="T79" fmla="*/ 133 h 725"/>
              <a:gd name="T80" fmla="*/ 88 w 624"/>
              <a:gd name="T81" fmla="*/ 63 h 725"/>
              <a:gd name="T82" fmla="*/ 154 w 624"/>
              <a:gd name="T83" fmla="*/ 23 h 725"/>
              <a:gd name="T84" fmla="*/ 218 w 624"/>
              <a:gd name="T85" fmla="*/ 6 h 725"/>
              <a:gd name="T86" fmla="*/ 301 w 624"/>
              <a:gd name="T87" fmla="*/ 1 h 725"/>
              <a:gd name="T88" fmla="*/ 387 w 624"/>
              <a:gd name="T89" fmla="*/ 15 h 725"/>
              <a:gd name="T90" fmla="*/ 445 w 624"/>
              <a:gd name="T91" fmla="*/ 47 h 725"/>
              <a:gd name="T92" fmla="*/ 481 w 624"/>
              <a:gd name="T93" fmla="*/ 90 h 725"/>
              <a:gd name="T94" fmla="*/ 503 w 624"/>
              <a:gd name="T95" fmla="*/ 149 h 725"/>
              <a:gd name="T96" fmla="*/ 510 w 624"/>
              <a:gd name="T97" fmla="*/ 247 h 725"/>
              <a:gd name="T98" fmla="*/ 515 w 624"/>
              <a:gd name="T99" fmla="*/ 609 h 725"/>
              <a:gd name="T100" fmla="*/ 534 w 624"/>
              <a:gd name="T101" fmla="*/ 632 h 725"/>
              <a:gd name="T102" fmla="*/ 576 w 624"/>
              <a:gd name="T103" fmla="*/ 634 h 725"/>
              <a:gd name="T104" fmla="*/ 624 w 624"/>
              <a:gd name="T105" fmla="*/ 6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725">
                <a:moveTo>
                  <a:pt x="385" y="296"/>
                </a:moveTo>
                <a:lnTo>
                  <a:pt x="344" y="311"/>
                </a:lnTo>
                <a:lnTo>
                  <a:pt x="307" y="326"/>
                </a:lnTo>
                <a:lnTo>
                  <a:pt x="276" y="341"/>
                </a:lnTo>
                <a:lnTo>
                  <a:pt x="247" y="355"/>
                </a:lnTo>
                <a:lnTo>
                  <a:pt x="224" y="370"/>
                </a:lnTo>
                <a:lnTo>
                  <a:pt x="203" y="385"/>
                </a:lnTo>
                <a:lnTo>
                  <a:pt x="187" y="399"/>
                </a:lnTo>
                <a:lnTo>
                  <a:pt x="173" y="413"/>
                </a:lnTo>
                <a:lnTo>
                  <a:pt x="162" y="428"/>
                </a:lnTo>
                <a:lnTo>
                  <a:pt x="153" y="441"/>
                </a:lnTo>
                <a:lnTo>
                  <a:pt x="147" y="454"/>
                </a:lnTo>
                <a:lnTo>
                  <a:pt x="141" y="468"/>
                </a:lnTo>
                <a:lnTo>
                  <a:pt x="138" y="479"/>
                </a:lnTo>
                <a:lnTo>
                  <a:pt x="137" y="491"/>
                </a:lnTo>
                <a:lnTo>
                  <a:pt x="136" y="502"/>
                </a:lnTo>
                <a:lnTo>
                  <a:pt x="135" y="512"/>
                </a:lnTo>
                <a:lnTo>
                  <a:pt x="135" y="515"/>
                </a:lnTo>
                <a:lnTo>
                  <a:pt x="136" y="528"/>
                </a:lnTo>
                <a:lnTo>
                  <a:pt x="137" y="541"/>
                </a:lnTo>
                <a:lnTo>
                  <a:pt x="140" y="553"/>
                </a:lnTo>
                <a:lnTo>
                  <a:pt x="143" y="564"/>
                </a:lnTo>
                <a:lnTo>
                  <a:pt x="148" y="575"/>
                </a:lnTo>
                <a:lnTo>
                  <a:pt x="153" y="585"/>
                </a:lnTo>
                <a:lnTo>
                  <a:pt x="158" y="594"/>
                </a:lnTo>
                <a:lnTo>
                  <a:pt x="164" y="602"/>
                </a:lnTo>
                <a:lnTo>
                  <a:pt x="172" y="609"/>
                </a:lnTo>
                <a:lnTo>
                  <a:pt x="180" y="617"/>
                </a:lnTo>
                <a:lnTo>
                  <a:pt x="189" y="622"/>
                </a:lnTo>
                <a:lnTo>
                  <a:pt x="197" y="626"/>
                </a:lnTo>
                <a:lnTo>
                  <a:pt x="207" y="630"/>
                </a:lnTo>
                <a:lnTo>
                  <a:pt x="216" y="633"/>
                </a:lnTo>
                <a:lnTo>
                  <a:pt x="226" y="634"/>
                </a:lnTo>
                <a:lnTo>
                  <a:pt x="237" y="636"/>
                </a:lnTo>
                <a:lnTo>
                  <a:pt x="251" y="634"/>
                </a:lnTo>
                <a:lnTo>
                  <a:pt x="264" y="632"/>
                </a:lnTo>
                <a:lnTo>
                  <a:pt x="279" y="628"/>
                </a:lnTo>
                <a:lnTo>
                  <a:pt x="293" y="624"/>
                </a:lnTo>
                <a:lnTo>
                  <a:pt x="317" y="615"/>
                </a:lnTo>
                <a:lnTo>
                  <a:pt x="333" y="607"/>
                </a:lnTo>
                <a:lnTo>
                  <a:pt x="348" y="599"/>
                </a:lnTo>
                <a:lnTo>
                  <a:pt x="361" y="590"/>
                </a:lnTo>
                <a:lnTo>
                  <a:pt x="366" y="586"/>
                </a:lnTo>
                <a:lnTo>
                  <a:pt x="370" y="582"/>
                </a:lnTo>
                <a:lnTo>
                  <a:pt x="374" y="577"/>
                </a:lnTo>
                <a:lnTo>
                  <a:pt x="377" y="573"/>
                </a:lnTo>
                <a:lnTo>
                  <a:pt x="379" y="567"/>
                </a:lnTo>
                <a:lnTo>
                  <a:pt x="381" y="562"/>
                </a:lnTo>
                <a:lnTo>
                  <a:pt x="383" y="556"/>
                </a:lnTo>
                <a:lnTo>
                  <a:pt x="384" y="549"/>
                </a:lnTo>
                <a:lnTo>
                  <a:pt x="385" y="536"/>
                </a:lnTo>
                <a:lnTo>
                  <a:pt x="385" y="520"/>
                </a:lnTo>
                <a:lnTo>
                  <a:pt x="385" y="296"/>
                </a:lnTo>
                <a:close/>
                <a:moveTo>
                  <a:pt x="624" y="647"/>
                </a:moveTo>
                <a:lnTo>
                  <a:pt x="612" y="661"/>
                </a:lnTo>
                <a:lnTo>
                  <a:pt x="601" y="672"/>
                </a:lnTo>
                <a:lnTo>
                  <a:pt x="589" y="683"/>
                </a:lnTo>
                <a:lnTo>
                  <a:pt x="578" y="691"/>
                </a:lnTo>
                <a:lnTo>
                  <a:pt x="568" y="699"/>
                </a:lnTo>
                <a:lnTo>
                  <a:pt x="559" y="705"/>
                </a:lnTo>
                <a:lnTo>
                  <a:pt x="549" y="710"/>
                </a:lnTo>
                <a:lnTo>
                  <a:pt x="541" y="714"/>
                </a:lnTo>
                <a:lnTo>
                  <a:pt x="524" y="721"/>
                </a:lnTo>
                <a:lnTo>
                  <a:pt x="509" y="723"/>
                </a:lnTo>
                <a:lnTo>
                  <a:pt x="498" y="725"/>
                </a:lnTo>
                <a:lnTo>
                  <a:pt x="487" y="725"/>
                </a:lnTo>
                <a:lnTo>
                  <a:pt x="474" y="725"/>
                </a:lnTo>
                <a:lnTo>
                  <a:pt x="461" y="723"/>
                </a:lnTo>
                <a:lnTo>
                  <a:pt x="452" y="721"/>
                </a:lnTo>
                <a:lnTo>
                  <a:pt x="445" y="718"/>
                </a:lnTo>
                <a:lnTo>
                  <a:pt x="437" y="714"/>
                </a:lnTo>
                <a:lnTo>
                  <a:pt x="429" y="710"/>
                </a:lnTo>
                <a:lnTo>
                  <a:pt x="422" y="704"/>
                </a:lnTo>
                <a:lnTo>
                  <a:pt x="415" y="696"/>
                </a:lnTo>
                <a:lnTo>
                  <a:pt x="407" y="687"/>
                </a:lnTo>
                <a:lnTo>
                  <a:pt x="402" y="676"/>
                </a:lnTo>
                <a:lnTo>
                  <a:pt x="397" y="664"/>
                </a:lnTo>
                <a:lnTo>
                  <a:pt x="391" y="649"/>
                </a:lnTo>
                <a:lnTo>
                  <a:pt x="388" y="631"/>
                </a:lnTo>
                <a:lnTo>
                  <a:pt x="386" y="612"/>
                </a:lnTo>
                <a:lnTo>
                  <a:pt x="364" y="631"/>
                </a:lnTo>
                <a:lnTo>
                  <a:pt x="340" y="651"/>
                </a:lnTo>
                <a:lnTo>
                  <a:pt x="326" y="661"/>
                </a:lnTo>
                <a:lnTo>
                  <a:pt x="314" y="670"/>
                </a:lnTo>
                <a:lnTo>
                  <a:pt x="299" y="679"/>
                </a:lnTo>
                <a:lnTo>
                  <a:pt x="285" y="687"/>
                </a:lnTo>
                <a:lnTo>
                  <a:pt x="271" y="695"/>
                </a:lnTo>
                <a:lnTo>
                  <a:pt x="256" y="703"/>
                </a:lnTo>
                <a:lnTo>
                  <a:pt x="241" y="709"/>
                </a:lnTo>
                <a:lnTo>
                  <a:pt x="225" y="714"/>
                </a:lnTo>
                <a:lnTo>
                  <a:pt x="211" y="718"/>
                </a:lnTo>
                <a:lnTo>
                  <a:pt x="195" y="722"/>
                </a:lnTo>
                <a:lnTo>
                  <a:pt x="179" y="724"/>
                </a:lnTo>
                <a:lnTo>
                  <a:pt x="163" y="725"/>
                </a:lnTo>
                <a:lnTo>
                  <a:pt x="148" y="724"/>
                </a:lnTo>
                <a:lnTo>
                  <a:pt x="132" y="722"/>
                </a:lnTo>
                <a:lnTo>
                  <a:pt x="117" y="718"/>
                </a:lnTo>
                <a:lnTo>
                  <a:pt x="102" y="714"/>
                </a:lnTo>
                <a:lnTo>
                  <a:pt x="89" y="708"/>
                </a:lnTo>
                <a:lnTo>
                  <a:pt x="75" y="701"/>
                </a:lnTo>
                <a:lnTo>
                  <a:pt x="63" y="692"/>
                </a:lnTo>
                <a:lnTo>
                  <a:pt x="50" y="683"/>
                </a:lnTo>
                <a:lnTo>
                  <a:pt x="39" y="672"/>
                </a:lnTo>
                <a:lnTo>
                  <a:pt x="30" y="661"/>
                </a:lnTo>
                <a:lnTo>
                  <a:pt x="21" y="647"/>
                </a:lnTo>
                <a:lnTo>
                  <a:pt x="13" y="633"/>
                </a:lnTo>
                <a:lnTo>
                  <a:pt x="8" y="618"/>
                </a:lnTo>
                <a:lnTo>
                  <a:pt x="4" y="601"/>
                </a:lnTo>
                <a:lnTo>
                  <a:pt x="1" y="583"/>
                </a:lnTo>
                <a:lnTo>
                  <a:pt x="0" y="564"/>
                </a:lnTo>
                <a:lnTo>
                  <a:pt x="1" y="550"/>
                </a:lnTo>
                <a:lnTo>
                  <a:pt x="2" y="537"/>
                </a:lnTo>
                <a:lnTo>
                  <a:pt x="4" y="523"/>
                </a:lnTo>
                <a:lnTo>
                  <a:pt x="6" y="511"/>
                </a:lnTo>
                <a:lnTo>
                  <a:pt x="10" y="499"/>
                </a:lnTo>
                <a:lnTo>
                  <a:pt x="14" y="488"/>
                </a:lnTo>
                <a:lnTo>
                  <a:pt x="18" y="476"/>
                </a:lnTo>
                <a:lnTo>
                  <a:pt x="25" y="465"/>
                </a:lnTo>
                <a:lnTo>
                  <a:pt x="31" y="455"/>
                </a:lnTo>
                <a:lnTo>
                  <a:pt x="38" y="446"/>
                </a:lnTo>
                <a:lnTo>
                  <a:pt x="47" y="436"/>
                </a:lnTo>
                <a:lnTo>
                  <a:pt x="55" y="427"/>
                </a:lnTo>
                <a:lnTo>
                  <a:pt x="65" y="417"/>
                </a:lnTo>
                <a:lnTo>
                  <a:pt x="75" y="409"/>
                </a:lnTo>
                <a:lnTo>
                  <a:pt x="87" y="399"/>
                </a:lnTo>
                <a:lnTo>
                  <a:pt x="98" y="391"/>
                </a:lnTo>
                <a:lnTo>
                  <a:pt x="125" y="375"/>
                </a:lnTo>
                <a:lnTo>
                  <a:pt x="153" y="358"/>
                </a:lnTo>
                <a:lnTo>
                  <a:pt x="184" y="343"/>
                </a:lnTo>
                <a:lnTo>
                  <a:pt x="219" y="327"/>
                </a:lnTo>
                <a:lnTo>
                  <a:pt x="297" y="294"/>
                </a:lnTo>
                <a:lnTo>
                  <a:pt x="385" y="260"/>
                </a:lnTo>
                <a:lnTo>
                  <a:pt x="385" y="165"/>
                </a:lnTo>
                <a:lnTo>
                  <a:pt x="384" y="145"/>
                </a:lnTo>
                <a:lnTo>
                  <a:pt x="382" y="128"/>
                </a:lnTo>
                <a:lnTo>
                  <a:pt x="378" y="113"/>
                </a:lnTo>
                <a:lnTo>
                  <a:pt x="374" y="99"/>
                </a:lnTo>
                <a:lnTo>
                  <a:pt x="367" y="86"/>
                </a:lnTo>
                <a:lnTo>
                  <a:pt x="360" y="76"/>
                </a:lnTo>
                <a:lnTo>
                  <a:pt x="352" y="68"/>
                </a:lnTo>
                <a:lnTo>
                  <a:pt x="343" y="60"/>
                </a:lnTo>
                <a:lnTo>
                  <a:pt x="334" y="54"/>
                </a:lnTo>
                <a:lnTo>
                  <a:pt x="324" y="49"/>
                </a:lnTo>
                <a:lnTo>
                  <a:pt x="315" y="45"/>
                </a:lnTo>
                <a:lnTo>
                  <a:pt x="304" y="42"/>
                </a:lnTo>
                <a:lnTo>
                  <a:pt x="295" y="40"/>
                </a:lnTo>
                <a:lnTo>
                  <a:pt x="285" y="38"/>
                </a:lnTo>
                <a:lnTo>
                  <a:pt x="276" y="38"/>
                </a:lnTo>
                <a:lnTo>
                  <a:pt x="266" y="38"/>
                </a:lnTo>
                <a:lnTo>
                  <a:pt x="257" y="38"/>
                </a:lnTo>
                <a:lnTo>
                  <a:pt x="247" y="39"/>
                </a:lnTo>
                <a:lnTo>
                  <a:pt x="237" y="40"/>
                </a:lnTo>
                <a:lnTo>
                  <a:pt x="228" y="42"/>
                </a:lnTo>
                <a:lnTo>
                  <a:pt x="218" y="45"/>
                </a:lnTo>
                <a:lnTo>
                  <a:pt x="210" y="49"/>
                </a:lnTo>
                <a:lnTo>
                  <a:pt x="201" y="53"/>
                </a:lnTo>
                <a:lnTo>
                  <a:pt x="193" y="57"/>
                </a:lnTo>
                <a:lnTo>
                  <a:pt x="185" y="62"/>
                </a:lnTo>
                <a:lnTo>
                  <a:pt x="178" y="69"/>
                </a:lnTo>
                <a:lnTo>
                  <a:pt x="172" y="75"/>
                </a:lnTo>
                <a:lnTo>
                  <a:pt x="167" y="81"/>
                </a:lnTo>
                <a:lnTo>
                  <a:pt x="162" y="89"/>
                </a:lnTo>
                <a:lnTo>
                  <a:pt x="159" y="96"/>
                </a:lnTo>
                <a:lnTo>
                  <a:pt x="158" y="104"/>
                </a:lnTo>
                <a:lnTo>
                  <a:pt x="157" y="113"/>
                </a:lnTo>
                <a:lnTo>
                  <a:pt x="158" y="131"/>
                </a:lnTo>
                <a:lnTo>
                  <a:pt x="161" y="146"/>
                </a:lnTo>
                <a:lnTo>
                  <a:pt x="163" y="161"/>
                </a:lnTo>
                <a:lnTo>
                  <a:pt x="164" y="174"/>
                </a:lnTo>
                <a:lnTo>
                  <a:pt x="164" y="179"/>
                </a:lnTo>
                <a:lnTo>
                  <a:pt x="163" y="185"/>
                </a:lnTo>
                <a:lnTo>
                  <a:pt x="161" y="191"/>
                </a:lnTo>
                <a:lnTo>
                  <a:pt x="159" y="197"/>
                </a:lnTo>
                <a:lnTo>
                  <a:pt x="157" y="203"/>
                </a:lnTo>
                <a:lnTo>
                  <a:pt x="153" y="208"/>
                </a:lnTo>
                <a:lnTo>
                  <a:pt x="150" y="213"/>
                </a:lnTo>
                <a:lnTo>
                  <a:pt x="146" y="219"/>
                </a:lnTo>
                <a:lnTo>
                  <a:pt x="140" y="223"/>
                </a:lnTo>
                <a:lnTo>
                  <a:pt x="135" y="227"/>
                </a:lnTo>
                <a:lnTo>
                  <a:pt x="129" y="230"/>
                </a:lnTo>
                <a:lnTo>
                  <a:pt x="123" y="233"/>
                </a:lnTo>
                <a:lnTo>
                  <a:pt x="116" y="236"/>
                </a:lnTo>
                <a:lnTo>
                  <a:pt x="110" y="238"/>
                </a:lnTo>
                <a:lnTo>
                  <a:pt x="102" y="239"/>
                </a:lnTo>
                <a:lnTo>
                  <a:pt x="95" y="240"/>
                </a:lnTo>
                <a:lnTo>
                  <a:pt x="87" y="239"/>
                </a:lnTo>
                <a:lnTo>
                  <a:pt x="78" y="238"/>
                </a:lnTo>
                <a:lnTo>
                  <a:pt x="72" y="236"/>
                </a:lnTo>
                <a:lnTo>
                  <a:pt x="65" y="232"/>
                </a:lnTo>
                <a:lnTo>
                  <a:pt x="58" y="228"/>
                </a:lnTo>
                <a:lnTo>
                  <a:pt x="53" y="224"/>
                </a:lnTo>
                <a:lnTo>
                  <a:pt x="49" y="220"/>
                </a:lnTo>
                <a:lnTo>
                  <a:pt x="45" y="215"/>
                </a:lnTo>
                <a:lnTo>
                  <a:pt x="37" y="204"/>
                </a:lnTo>
                <a:lnTo>
                  <a:pt x="33" y="192"/>
                </a:lnTo>
                <a:lnTo>
                  <a:pt x="30" y="182"/>
                </a:lnTo>
                <a:lnTo>
                  <a:pt x="29" y="171"/>
                </a:lnTo>
                <a:lnTo>
                  <a:pt x="30" y="160"/>
                </a:lnTo>
                <a:lnTo>
                  <a:pt x="32" y="146"/>
                </a:lnTo>
                <a:lnTo>
                  <a:pt x="37" y="133"/>
                </a:lnTo>
                <a:lnTo>
                  <a:pt x="43" y="119"/>
                </a:lnTo>
                <a:lnTo>
                  <a:pt x="51" y="104"/>
                </a:lnTo>
                <a:lnTo>
                  <a:pt x="62" y="91"/>
                </a:lnTo>
                <a:lnTo>
                  <a:pt x="73" y="77"/>
                </a:lnTo>
                <a:lnTo>
                  <a:pt x="88" y="63"/>
                </a:lnTo>
                <a:lnTo>
                  <a:pt x="104" y="51"/>
                </a:lnTo>
                <a:lnTo>
                  <a:pt x="122" y="38"/>
                </a:lnTo>
                <a:lnTo>
                  <a:pt x="132" y="33"/>
                </a:lnTo>
                <a:lnTo>
                  <a:pt x="142" y="28"/>
                </a:lnTo>
                <a:lnTo>
                  <a:pt x="154" y="23"/>
                </a:lnTo>
                <a:lnTo>
                  <a:pt x="166" y="18"/>
                </a:lnTo>
                <a:lnTo>
                  <a:pt x="178" y="15"/>
                </a:lnTo>
                <a:lnTo>
                  <a:pt x="191" y="11"/>
                </a:lnTo>
                <a:lnTo>
                  <a:pt x="204" y="8"/>
                </a:lnTo>
                <a:lnTo>
                  <a:pt x="218" y="6"/>
                </a:lnTo>
                <a:lnTo>
                  <a:pt x="233" y="4"/>
                </a:lnTo>
                <a:lnTo>
                  <a:pt x="247" y="1"/>
                </a:lnTo>
                <a:lnTo>
                  <a:pt x="264" y="1"/>
                </a:lnTo>
                <a:lnTo>
                  <a:pt x="280" y="0"/>
                </a:lnTo>
                <a:lnTo>
                  <a:pt x="301" y="1"/>
                </a:lnTo>
                <a:lnTo>
                  <a:pt x="321" y="2"/>
                </a:lnTo>
                <a:lnTo>
                  <a:pt x="339" y="5"/>
                </a:lnTo>
                <a:lnTo>
                  <a:pt x="356" y="8"/>
                </a:lnTo>
                <a:lnTo>
                  <a:pt x="373" y="11"/>
                </a:lnTo>
                <a:lnTo>
                  <a:pt x="387" y="15"/>
                </a:lnTo>
                <a:lnTo>
                  <a:pt x="401" y="20"/>
                </a:lnTo>
                <a:lnTo>
                  <a:pt x="414" y="27"/>
                </a:lnTo>
                <a:lnTo>
                  <a:pt x="425" y="32"/>
                </a:lnTo>
                <a:lnTo>
                  <a:pt x="436" y="39"/>
                </a:lnTo>
                <a:lnTo>
                  <a:pt x="445" y="47"/>
                </a:lnTo>
                <a:lnTo>
                  <a:pt x="453" y="54"/>
                </a:lnTo>
                <a:lnTo>
                  <a:pt x="462" y="62"/>
                </a:lnTo>
                <a:lnTo>
                  <a:pt x="469" y="71"/>
                </a:lnTo>
                <a:lnTo>
                  <a:pt x="475" y="80"/>
                </a:lnTo>
                <a:lnTo>
                  <a:pt x="481" y="90"/>
                </a:lnTo>
                <a:lnTo>
                  <a:pt x="486" y="99"/>
                </a:lnTo>
                <a:lnTo>
                  <a:pt x="491" y="108"/>
                </a:lnTo>
                <a:lnTo>
                  <a:pt x="494" y="118"/>
                </a:lnTo>
                <a:lnTo>
                  <a:pt x="498" y="128"/>
                </a:lnTo>
                <a:lnTo>
                  <a:pt x="503" y="149"/>
                </a:lnTo>
                <a:lnTo>
                  <a:pt x="506" y="169"/>
                </a:lnTo>
                <a:lnTo>
                  <a:pt x="508" y="190"/>
                </a:lnTo>
                <a:lnTo>
                  <a:pt x="509" y="210"/>
                </a:lnTo>
                <a:lnTo>
                  <a:pt x="510" y="229"/>
                </a:lnTo>
                <a:lnTo>
                  <a:pt x="510" y="247"/>
                </a:lnTo>
                <a:lnTo>
                  <a:pt x="510" y="547"/>
                </a:lnTo>
                <a:lnTo>
                  <a:pt x="510" y="564"/>
                </a:lnTo>
                <a:lnTo>
                  <a:pt x="510" y="580"/>
                </a:lnTo>
                <a:lnTo>
                  <a:pt x="512" y="596"/>
                </a:lnTo>
                <a:lnTo>
                  <a:pt x="515" y="609"/>
                </a:lnTo>
                <a:lnTo>
                  <a:pt x="518" y="615"/>
                </a:lnTo>
                <a:lnTo>
                  <a:pt x="521" y="620"/>
                </a:lnTo>
                <a:lnTo>
                  <a:pt x="525" y="625"/>
                </a:lnTo>
                <a:lnTo>
                  <a:pt x="529" y="629"/>
                </a:lnTo>
                <a:lnTo>
                  <a:pt x="534" y="632"/>
                </a:lnTo>
                <a:lnTo>
                  <a:pt x="540" y="634"/>
                </a:lnTo>
                <a:lnTo>
                  <a:pt x="547" y="637"/>
                </a:lnTo>
                <a:lnTo>
                  <a:pt x="554" y="637"/>
                </a:lnTo>
                <a:lnTo>
                  <a:pt x="566" y="636"/>
                </a:lnTo>
                <a:lnTo>
                  <a:pt x="576" y="634"/>
                </a:lnTo>
                <a:lnTo>
                  <a:pt x="586" y="631"/>
                </a:lnTo>
                <a:lnTo>
                  <a:pt x="595" y="627"/>
                </a:lnTo>
                <a:lnTo>
                  <a:pt x="611" y="618"/>
                </a:lnTo>
                <a:lnTo>
                  <a:pt x="624" y="607"/>
                </a:lnTo>
                <a:lnTo>
                  <a:pt x="624" y="64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6C957CAF-1322-403E-8E04-A9C631A0BA3E}"/>
              </a:ext>
            </a:extLst>
          </p:cNvPr>
          <p:cNvSpPr>
            <a:spLocks/>
          </p:cNvSpPr>
          <p:nvPr/>
        </p:nvSpPr>
        <p:spPr bwMode="auto">
          <a:xfrm>
            <a:off x="11520185" y="761945"/>
            <a:ext cx="33033" cy="52158"/>
          </a:xfrm>
          <a:custGeom>
            <a:avLst/>
            <a:gdLst>
              <a:gd name="T0" fmla="*/ 362 w 458"/>
              <a:gd name="T1" fmla="*/ 149 h 725"/>
              <a:gd name="T2" fmla="*/ 323 w 458"/>
              <a:gd name="T3" fmla="*/ 83 h 725"/>
              <a:gd name="T4" fmla="*/ 277 w 458"/>
              <a:gd name="T5" fmla="*/ 49 h 725"/>
              <a:gd name="T6" fmla="*/ 226 w 458"/>
              <a:gd name="T7" fmla="*/ 36 h 725"/>
              <a:gd name="T8" fmla="*/ 172 w 458"/>
              <a:gd name="T9" fmla="*/ 42 h 725"/>
              <a:gd name="T10" fmla="*/ 131 w 458"/>
              <a:gd name="T11" fmla="*/ 63 h 725"/>
              <a:gd name="T12" fmla="*/ 106 w 458"/>
              <a:gd name="T13" fmla="*/ 95 h 725"/>
              <a:gd name="T14" fmla="*/ 97 w 458"/>
              <a:gd name="T15" fmla="*/ 128 h 725"/>
              <a:gd name="T16" fmla="*/ 102 w 458"/>
              <a:gd name="T17" fmla="*/ 176 h 725"/>
              <a:gd name="T18" fmla="*/ 122 w 458"/>
              <a:gd name="T19" fmla="*/ 211 h 725"/>
              <a:gd name="T20" fmla="*/ 153 w 458"/>
              <a:gd name="T21" fmla="*/ 239 h 725"/>
              <a:gd name="T22" fmla="*/ 381 w 458"/>
              <a:gd name="T23" fmla="*/ 379 h 725"/>
              <a:gd name="T24" fmla="*/ 422 w 458"/>
              <a:gd name="T25" fmla="*/ 418 h 725"/>
              <a:gd name="T26" fmla="*/ 449 w 458"/>
              <a:gd name="T27" fmla="*/ 465 h 725"/>
              <a:gd name="T28" fmla="*/ 458 w 458"/>
              <a:gd name="T29" fmla="*/ 526 h 725"/>
              <a:gd name="T30" fmla="*/ 453 w 458"/>
              <a:gd name="T31" fmla="*/ 573 h 725"/>
              <a:gd name="T32" fmla="*/ 437 w 458"/>
              <a:gd name="T33" fmla="*/ 613 h 725"/>
              <a:gd name="T34" fmla="*/ 413 w 458"/>
              <a:gd name="T35" fmla="*/ 648 h 725"/>
              <a:gd name="T36" fmla="*/ 349 w 458"/>
              <a:gd name="T37" fmla="*/ 697 h 725"/>
              <a:gd name="T38" fmla="*/ 272 w 458"/>
              <a:gd name="T39" fmla="*/ 722 h 725"/>
              <a:gd name="T40" fmla="*/ 184 w 458"/>
              <a:gd name="T41" fmla="*/ 721 h 725"/>
              <a:gd name="T42" fmla="*/ 93 w 458"/>
              <a:gd name="T43" fmla="*/ 701 h 725"/>
              <a:gd name="T44" fmla="*/ 44 w 458"/>
              <a:gd name="T45" fmla="*/ 697 h 725"/>
              <a:gd name="T46" fmla="*/ 29 w 458"/>
              <a:gd name="T47" fmla="*/ 707 h 725"/>
              <a:gd name="T48" fmla="*/ 2 w 458"/>
              <a:gd name="T49" fmla="*/ 475 h 725"/>
              <a:gd name="T50" fmla="*/ 51 w 458"/>
              <a:gd name="T51" fmla="*/ 561 h 725"/>
              <a:gd name="T52" fmla="*/ 89 w 458"/>
              <a:gd name="T53" fmla="*/ 629 h 725"/>
              <a:gd name="T54" fmla="*/ 124 w 458"/>
              <a:gd name="T55" fmla="*/ 663 h 725"/>
              <a:gd name="T56" fmla="*/ 163 w 458"/>
              <a:gd name="T57" fmla="*/ 682 h 725"/>
              <a:gd name="T58" fmla="*/ 211 w 458"/>
              <a:gd name="T59" fmla="*/ 690 h 725"/>
              <a:gd name="T60" fmla="*/ 257 w 458"/>
              <a:gd name="T61" fmla="*/ 688 h 725"/>
              <a:gd name="T62" fmla="*/ 299 w 458"/>
              <a:gd name="T63" fmla="*/ 673 h 725"/>
              <a:gd name="T64" fmla="*/ 332 w 458"/>
              <a:gd name="T65" fmla="*/ 643 h 725"/>
              <a:gd name="T66" fmla="*/ 350 w 458"/>
              <a:gd name="T67" fmla="*/ 594 h 725"/>
              <a:gd name="T68" fmla="*/ 347 w 458"/>
              <a:gd name="T69" fmla="*/ 552 h 725"/>
              <a:gd name="T70" fmla="*/ 333 w 458"/>
              <a:gd name="T71" fmla="*/ 520 h 725"/>
              <a:gd name="T72" fmla="*/ 311 w 458"/>
              <a:gd name="T73" fmla="*/ 493 h 725"/>
              <a:gd name="T74" fmla="*/ 181 w 458"/>
              <a:gd name="T75" fmla="*/ 413 h 725"/>
              <a:gd name="T76" fmla="*/ 82 w 458"/>
              <a:gd name="T77" fmla="*/ 349 h 725"/>
              <a:gd name="T78" fmla="*/ 33 w 458"/>
              <a:gd name="T79" fmla="*/ 295 h 725"/>
              <a:gd name="T80" fmla="*/ 4 w 458"/>
              <a:gd name="T81" fmla="*/ 229 h 725"/>
              <a:gd name="T82" fmla="*/ 3 w 458"/>
              <a:gd name="T83" fmla="*/ 156 h 725"/>
              <a:gd name="T84" fmla="*/ 30 w 458"/>
              <a:gd name="T85" fmla="*/ 92 h 725"/>
              <a:gd name="T86" fmla="*/ 82 w 458"/>
              <a:gd name="T87" fmla="*/ 37 h 725"/>
              <a:gd name="T88" fmla="*/ 120 w 458"/>
              <a:gd name="T89" fmla="*/ 18 h 725"/>
              <a:gd name="T90" fmla="*/ 164 w 458"/>
              <a:gd name="T91" fmla="*/ 6 h 725"/>
              <a:gd name="T92" fmla="*/ 217 w 458"/>
              <a:gd name="T93" fmla="*/ 0 h 725"/>
              <a:gd name="T94" fmla="*/ 263 w 458"/>
              <a:gd name="T95" fmla="*/ 6 h 725"/>
              <a:gd name="T96" fmla="*/ 334 w 458"/>
              <a:gd name="T97" fmla="*/ 27 h 725"/>
              <a:gd name="T98" fmla="*/ 368 w 458"/>
              <a:gd name="T99" fmla="*/ 30 h 725"/>
              <a:gd name="T100" fmla="*/ 385 w 458"/>
              <a:gd name="T101" fmla="*/ 1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5">
                <a:moveTo>
                  <a:pt x="385" y="225"/>
                </a:moveTo>
                <a:lnTo>
                  <a:pt x="377" y="198"/>
                </a:lnTo>
                <a:lnTo>
                  <a:pt x="370" y="173"/>
                </a:lnTo>
                <a:lnTo>
                  <a:pt x="362" y="149"/>
                </a:lnTo>
                <a:lnTo>
                  <a:pt x="353" y="129"/>
                </a:lnTo>
                <a:lnTo>
                  <a:pt x="344" y="112"/>
                </a:lnTo>
                <a:lnTo>
                  <a:pt x="333" y="97"/>
                </a:lnTo>
                <a:lnTo>
                  <a:pt x="323" y="83"/>
                </a:lnTo>
                <a:lnTo>
                  <a:pt x="311" y="72"/>
                </a:lnTo>
                <a:lnTo>
                  <a:pt x="300" y="62"/>
                </a:lnTo>
                <a:lnTo>
                  <a:pt x="288" y="55"/>
                </a:lnTo>
                <a:lnTo>
                  <a:pt x="277" y="49"/>
                </a:lnTo>
                <a:lnTo>
                  <a:pt x="264" y="43"/>
                </a:lnTo>
                <a:lnTo>
                  <a:pt x="251" y="40"/>
                </a:lnTo>
                <a:lnTo>
                  <a:pt x="239" y="38"/>
                </a:lnTo>
                <a:lnTo>
                  <a:pt x="226" y="36"/>
                </a:lnTo>
                <a:lnTo>
                  <a:pt x="214" y="36"/>
                </a:lnTo>
                <a:lnTo>
                  <a:pt x="198" y="37"/>
                </a:lnTo>
                <a:lnTo>
                  <a:pt x="184" y="39"/>
                </a:lnTo>
                <a:lnTo>
                  <a:pt x="172" y="42"/>
                </a:lnTo>
                <a:lnTo>
                  <a:pt x="159" y="47"/>
                </a:lnTo>
                <a:lnTo>
                  <a:pt x="148" y="51"/>
                </a:lnTo>
                <a:lnTo>
                  <a:pt x="139" y="57"/>
                </a:lnTo>
                <a:lnTo>
                  <a:pt x="131" y="63"/>
                </a:lnTo>
                <a:lnTo>
                  <a:pt x="123" y="71"/>
                </a:lnTo>
                <a:lnTo>
                  <a:pt x="117" y="79"/>
                </a:lnTo>
                <a:lnTo>
                  <a:pt x="111" y="86"/>
                </a:lnTo>
                <a:lnTo>
                  <a:pt x="106" y="95"/>
                </a:lnTo>
                <a:lnTo>
                  <a:pt x="102" y="103"/>
                </a:lnTo>
                <a:lnTo>
                  <a:pt x="100" y="112"/>
                </a:lnTo>
                <a:lnTo>
                  <a:pt x="98" y="120"/>
                </a:lnTo>
                <a:lnTo>
                  <a:pt x="97" y="128"/>
                </a:lnTo>
                <a:lnTo>
                  <a:pt x="96" y="136"/>
                </a:lnTo>
                <a:lnTo>
                  <a:pt x="97" y="148"/>
                </a:lnTo>
                <a:lnTo>
                  <a:pt x="99" y="162"/>
                </a:lnTo>
                <a:lnTo>
                  <a:pt x="102" y="176"/>
                </a:lnTo>
                <a:lnTo>
                  <a:pt x="107" y="189"/>
                </a:lnTo>
                <a:lnTo>
                  <a:pt x="112" y="197"/>
                </a:lnTo>
                <a:lnTo>
                  <a:pt x="117" y="204"/>
                </a:lnTo>
                <a:lnTo>
                  <a:pt x="122" y="211"/>
                </a:lnTo>
                <a:lnTo>
                  <a:pt x="128" y="219"/>
                </a:lnTo>
                <a:lnTo>
                  <a:pt x="135" y="225"/>
                </a:lnTo>
                <a:lnTo>
                  <a:pt x="143" y="232"/>
                </a:lnTo>
                <a:lnTo>
                  <a:pt x="153" y="239"/>
                </a:lnTo>
                <a:lnTo>
                  <a:pt x="162" y="246"/>
                </a:lnTo>
                <a:lnTo>
                  <a:pt x="329" y="344"/>
                </a:lnTo>
                <a:lnTo>
                  <a:pt x="356" y="362"/>
                </a:lnTo>
                <a:lnTo>
                  <a:pt x="381" y="379"/>
                </a:lnTo>
                <a:lnTo>
                  <a:pt x="392" y="388"/>
                </a:lnTo>
                <a:lnTo>
                  <a:pt x="403" y="397"/>
                </a:lnTo>
                <a:lnTo>
                  <a:pt x="413" y="408"/>
                </a:lnTo>
                <a:lnTo>
                  <a:pt x="422" y="418"/>
                </a:lnTo>
                <a:lnTo>
                  <a:pt x="430" y="429"/>
                </a:lnTo>
                <a:lnTo>
                  <a:pt x="437" y="440"/>
                </a:lnTo>
                <a:lnTo>
                  <a:pt x="444" y="452"/>
                </a:lnTo>
                <a:lnTo>
                  <a:pt x="449" y="465"/>
                </a:lnTo>
                <a:lnTo>
                  <a:pt x="453" y="479"/>
                </a:lnTo>
                <a:lnTo>
                  <a:pt x="456" y="494"/>
                </a:lnTo>
                <a:lnTo>
                  <a:pt x="457" y="510"/>
                </a:lnTo>
                <a:lnTo>
                  <a:pt x="458" y="526"/>
                </a:lnTo>
                <a:lnTo>
                  <a:pt x="458" y="538"/>
                </a:lnTo>
                <a:lnTo>
                  <a:pt x="457" y="550"/>
                </a:lnTo>
                <a:lnTo>
                  <a:pt x="455" y="562"/>
                </a:lnTo>
                <a:lnTo>
                  <a:pt x="453" y="573"/>
                </a:lnTo>
                <a:lnTo>
                  <a:pt x="450" y="584"/>
                </a:lnTo>
                <a:lnTo>
                  <a:pt x="446" y="594"/>
                </a:lnTo>
                <a:lnTo>
                  <a:pt x="442" y="604"/>
                </a:lnTo>
                <a:lnTo>
                  <a:pt x="437" y="613"/>
                </a:lnTo>
                <a:lnTo>
                  <a:pt x="432" y="623"/>
                </a:lnTo>
                <a:lnTo>
                  <a:pt x="427" y="631"/>
                </a:lnTo>
                <a:lnTo>
                  <a:pt x="421" y="640"/>
                </a:lnTo>
                <a:lnTo>
                  <a:pt x="413" y="648"/>
                </a:lnTo>
                <a:lnTo>
                  <a:pt x="400" y="663"/>
                </a:lnTo>
                <a:lnTo>
                  <a:pt x="384" y="675"/>
                </a:lnTo>
                <a:lnTo>
                  <a:pt x="367" y="687"/>
                </a:lnTo>
                <a:lnTo>
                  <a:pt x="349" y="697"/>
                </a:lnTo>
                <a:lnTo>
                  <a:pt x="330" y="706"/>
                </a:lnTo>
                <a:lnTo>
                  <a:pt x="311" y="712"/>
                </a:lnTo>
                <a:lnTo>
                  <a:pt x="292" y="717"/>
                </a:lnTo>
                <a:lnTo>
                  <a:pt x="272" y="722"/>
                </a:lnTo>
                <a:lnTo>
                  <a:pt x="253" y="724"/>
                </a:lnTo>
                <a:lnTo>
                  <a:pt x="235" y="725"/>
                </a:lnTo>
                <a:lnTo>
                  <a:pt x="209" y="724"/>
                </a:lnTo>
                <a:lnTo>
                  <a:pt x="184" y="721"/>
                </a:lnTo>
                <a:lnTo>
                  <a:pt x="159" y="715"/>
                </a:lnTo>
                <a:lnTo>
                  <a:pt x="136" y="710"/>
                </a:lnTo>
                <a:lnTo>
                  <a:pt x="114" y="705"/>
                </a:lnTo>
                <a:lnTo>
                  <a:pt x="93" y="701"/>
                </a:lnTo>
                <a:lnTo>
                  <a:pt x="74" y="697"/>
                </a:lnTo>
                <a:lnTo>
                  <a:pt x="56" y="696"/>
                </a:lnTo>
                <a:lnTo>
                  <a:pt x="50" y="697"/>
                </a:lnTo>
                <a:lnTo>
                  <a:pt x="44" y="697"/>
                </a:lnTo>
                <a:lnTo>
                  <a:pt x="40" y="699"/>
                </a:lnTo>
                <a:lnTo>
                  <a:pt x="36" y="701"/>
                </a:lnTo>
                <a:lnTo>
                  <a:pt x="32" y="704"/>
                </a:lnTo>
                <a:lnTo>
                  <a:pt x="29" y="707"/>
                </a:lnTo>
                <a:lnTo>
                  <a:pt x="25" y="710"/>
                </a:lnTo>
                <a:lnTo>
                  <a:pt x="22" y="715"/>
                </a:lnTo>
                <a:lnTo>
                  <a:pt x="2" y="715"/>
                </a:lnTo>
                <a:lnTo>
                  <a:pt x="2" y="475"/>
                </a:lnTo>
                <a:lnTo>
                  <a:pt x="27" y="475"/>
                </a:lnTo>
                <a:lnTo>
                  <a:pt x="34" y="507"/>
                </a:lnTo>
                <a:lnTo>
                  <a:pt x="44" y="543"/>
                </a:lnTo>
                <a:lnTo>
                  <a:pt x="51" y="561"/>
                </a:lnTo>
                <a:lnTo>
                  <a:pt x="58" y="579"/>
                </a:lnTo>
                <a:lnTo>
                  <a:pt x="66" y="597"/>
                </a:lnTo>
                <a:lnTo>
                  <a:pt x="77" y="613"/>
                </a:lnTo>
                <a:lnTo>
                  <a:pt x="89" y="629"/>
                </a:lnTo>
                <a:lnTo>
                  <a:pt x="101" y="644"/>
                </a:lnTo>
                <a:lnTo>
                  <a:pt x="108" y="650"/>
                </a:lnTo>
                <a:lnTo>
                  <a:pt x="116" y="658"/>
                </a:lnTo>
                <a:lnTo>
                  <a:pt x="124" y="663"/>
                </a:lnTo>
                <a:lnTo>
                  <a:pt x="134" y="668"/>
                </a:lnTo>
                <a:lnTo>
                  <a:pt x="143" y="673"/>
                </a:lnTo>
                <a:lnTo>
                  <a:pt x="153" y="678"/>
                </a:lnTo>
                <a:lnTo>
                  <a:pt x="163" y="682"/>
                </a:lnTo>
                <a:lnTo>
                  <a:pt x="175" y="685"/>
                </a:lnTo>
                <a:lnTo>
                  <a:pt x="186" y="687"/>
                </a:lnTo>
                <a:lnTo>
                  <a:pt x="199" y="689"/>
                </a:lnTo>
                <a:lnTo>
                  <a:pt x="211" y="690"/>
                </a:lnTo>
                <a:lnTo>
                  <a:pt x="226" y="691"/>
                </a:lnTo>
                <a:lnTo>
                  <a:pt x="236" y="690"/>
                </a:lnTo>
                <a:lnTo>
                  <a:pt x="246" y="689"/>
                </a:lnTo>
                <a:lnTo>
                  <a:pt x="257" y="688"/>
                </a:lnTo>
                <a:lnTo>
                  <a:pt x="267" y="686"/>
                </a:lnTo>
                <a:lnTo>
                  <a:pt x="278" y="683"/>
                </a:lnTo>
                <a:lnTo>
                  <a:pt x="288" y="679"/>
                </a:lnTo>
                <a:lnTo>
                  <a:pt x="299" y="673"/>
                </a:lnTo>
                <a:lnTo>
                  <a:pt x="308" y="667"/>
                </a:lnTo>
                <a:lnTo>
                  <a:pt x="317" y="661"/>
                </a:lnTo>
                <a:lnTo>
                  <a:pt x="325" y="652"/>
                </a:lnTo>
                <a:lnTo>
                  <a:pt x="332" y="643"/>
                </a:lnTo>
                <a:lnTo>
                  <a:pt x="339" y="632"/>
                </a:lnTo>
                <a:lnTo>
                  <a:pt x="344" y="621"/>
                </a:lnTo>
                <a:lnTo>
                  <a:pt x="347" y="608"/>
                </a:lnTo>
                <a:lnTo>
                  <a:pt x="350" y="594"/>
                </a:lnTo>
                <a:lnTo>
                  <a:pt x="350" y="578"/>
                </a:lnTo>
                <a:lnTo>
                  <a:pt x="350" y="569"/>
                </a:lnTo>
                <a:lnTo>
                  <a:pt x="349" y="560"/>
                </a:lnTo>
                <a:lnTo>
                  <a:pt x="347" y="552"/>
                </a:lnTo>
                <a:lnTo>
                  <a:pt x="345" y="543"/>
                </a:lnTo>
                <a:lnTo>
                  <a:pt x="342" y="536"/>
                </a:lnTo>
                <a:lnTo>
                  <a:pt x="339" y="527"/>
                </a:lnTo>
                <a:lnTo>
                  <a:pt x="333" y="520"/>
                </a:lnTo>
                <a:lnTo>
                  <a:pt x="329" y="513"/>
                </a:lnTo>
                <a:lnTo>
                  <a:pt x="324" y="506"/>
                </a:lnTo>
                <a:lnTo>
                  <a:pt x="318" y="499"/>
                </a:lnTo>
                <a:lnTo>
                  <a:pt x="311" y="493"/>
                </a:lnTo>
                <a:lnTo>
                  <a:pt x="304" y="486"/>
                </a:lnTo>
                <a:lnTo>
                  <a:pt x="288" y="475"/>
                </a:lnTo>
                <a:lnTo>
                  <a:pt x="270" y="464"/>
                </a:lnTo>
                <a:lnTo>
                  <a:pt x="181" y="413"/>
                </a:lnTo>
                <a:lnTo>
                  <a:pt x="145" y="393"/>
                </a:lnTo>
                <a:lnTo>
                  <a:pt x="113" y="372"/>
                </a:lnTo>
                <a:lnTo>
                  <a:pt x="97" y="360"/>
                </a:lnTo>
                <a:lnTo>
                  <a:pt x="82" y="349"/>
                </a:lnTo>
                <a:lnTo>
                  <a:pt x="68" y="336"/>
                </a:lnTo>
                <a:lnTo>
                  <a:pt x="55" y="324"/>
                </a:lnTo>
                <a:lnTo>
                  <a:pt x="43" y="310"/>
                </a:lnTo>
                <a:lnTo>
                  <a:pt x="33" y="295"/>
                </a:lnTo>
                <a:lnTo>
                  <a:pt x="23" y="281"/>
                </a:lnTo>
                <a:lnTo>
                  <a:pt x="15" y="264"/>
                </a:lnTo>
                <a:lnTo>
                  <a:pt x="9" y="247"/>
                </a:lnTo>
                <a:lnTo>
                  <a:pt x="4" y="229"/>
                </a:lnTo>
                <a:lnTo>
                  <a:pt x="1" y="209"/>
                </a:lnTo>
                <a:lnTo>
                  <a:pt x="0" y="188"/>
                </a:lnTo>
                <a:lnTo>
                  <a:pt x="1" y="173"/>
                </a:lnTo>
                <a:lnTo>
                  <a:pt x="3" y="156"/>
                </a:lnTo>
                <a:lnTo>
                  <a:pt x="8" y="139"/>
                </a:lnTo>
                <a:lnTo>
                  <a:pt x="13" y="123"/>
                </a:lnTo>
                <a:lnTo>
                  <a:pt x="20" y="106"/>
                </a:lnTo>
                <a:lnTo>
                  <a:pt x="30" y="92"/>
                </a:lnTo>
                <a:lnTo>
                  <a:pt x="40" y="76"/>
                </a:lnTo>
                <a:lnTo>
                  <a:pt x="53" y="62"/>
                </a:lnTo>
                <a:lnTo>
                  <a:pt x="66" y="50"/>
                </a:lnTo>
                <a:lnTo>
                  <a:pt x="82" y="37"/>
                </a:lnTo>
                <a:lnTo>
                  <a:pt x="91" y="32"/>
                </a:lnTo>
                <a:lnTo>
                  <a:pt x="100" y="27"/>
                </a:lnTo>
                <a:lnTo>
                  <a:pt x="110" y="22"/>
                </a:lnTo>
                <a:lnTo>
                  <a:pt x="120" y="18"/>
                </a:lnTo>
                <a:lnTo>
                  <a:pt x="129" y="14"/>
                </a:lnTo>
                <a:lnTo>
                  <a:pt x="141" y="11"/>
                </a:lnTo>
                <a:lnTo>
                  <a:pt x="153" y="8"/>
                </a:lnTo>
                <a:lnTo>
                  <a:pt x="164" y="6"/>
                </a:lnTo>
                <a:lnTo>
                  <a:pt x="177" y="4"/>
                </a:lnTo>
                <a:lnTo>
                  <a:pt x="189" y="1"/>
                </a:lnTo>
                <a:lnTo>
                  <a:pt x="203" y="1"/>
                </a:lnTo>
                <a:lnTo>
                  <a:pt x="217" y="0"/>
                </a:lnTo>
                <a:lnTo>
                  <a:pt x="229" y="1"/>
                </a:lnTo>
                <a:lnTo>
                  <a:pt x="241" y="2"/>
                </a:lnTo>
                <a:lnTo>
                  <a:pt x="252" y="4"/>
                </a:lnTo>
                <a:lnTo>
                  <a:pt x="263" y="6"/>
                </a:lnTo>
                <a:lnTo>
                  <a:pt x="284" y="11"/>
                </a:lnTo>
                <a:lnTo>
                  <a:pt x="303" y="16"/>
                </a:lnTo>
                <a:lnTo>
                  <a:pt x="320" y="21"/>
                </a:lnTo>
                <a:lnTo>
                  <a:pt x="334" y="27"/>
                </a:lnTo>
                <a:lnTo>
                  <a:pt x="347" y="30"/>
                </a:lnTo>
                <a:lnTo>
                  <a:pt x="359" y="32"/>
                </a:lnTo>
                <a:lnTo>
                  <a:pt x="363" y="31"/>
                </a:lnTo>
                <a:lnTo>
                  <a:pt x="368" y="30"/>
                </a:lnTo>
                <a:lnTo>
                  <a:pt x="371" y="28"/>
                </a:lnTo>
                <a:lnTo>
                  <a:pt x="374" y="26"/>
                </a:lnTo>
                <a:lnTo>
                  <a:pt x="381" y="19"/>
                </a:lnTo>
                <a:lnTo>
                  <a:pt x="385" y="15"/>
                </a:lnTo>
                <a:lnTo>
                  <a:pt x="402" y="15"/>
                </a:lnTo>
                <a:lnTo>
                  <a:pt x="408" y="225"/>
                </a:lnTo>
                <a:lnTo>
                  <a:pt x="385" y="22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32" name="Straight Connector 31">
            <a:extLst>
              <a:ext uri="{FF2B5EF4-FFF2-40B4-BE49-F238E27FC236}">
                <a16:creationId xmlns:a16="http://schemas.microsoft.com/office/drawing/2014/main" id="{D28DD32D-A92E-4A71-B8CD-485FC9C45D8F}"/>
              </a:ext>
            </a:extLst>
          </p:cNvPr>
          <p:cNvCxnSpPr/>
          <p:nvPr userDrawn="1"/>
        </p:nvCxnSpPr>
        <p:spPr>
          <a:xfrm flipH="1">
            <a:off x="-1" y="963827"/>
            <a:ext cx="12192001"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CEEB731D-C63B-447C-ABA2-5D3E7DBACCB9}"/>
              </a:ext>
            </a:extLst>
          </p:cNvPr>
          <p:cNvSpPr>
            <a:spLocks noGrp="1"/>
          </p:cNvSpPr>
          <p:nvPr>
            <p:ph idx="13"/>
          </p:nvPr>
        </p:nvSpPr>
        <p:spPr>
          <a:xfrm>
            <a:off x="3457158" y="2719140"/>
            <a:ext cx="2569637" cy="3483397"/>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Content Placeholder 2">
            <a:extLst>
              <a:ext uri="{FF2B5EF4-FFF2-40B4-BE49-F238E27FC236}">
                <a16:creationId xmlns:a16="http://schemas.microsoft.com/office/drawing/2014/main" id="{BDD58A63-E899-46BE-A8AC-055A28ECA32E}"/>
              </a:ext>
            </a:extLst>
          </p:cNvPr>
          <p:cNvSpPr>
            <a:spLocks noGrp="1"/>
          </p:cNvSpPr>
          <p:nvPr>
            <p:ph idx="14"/>
          </p:nvPr>
        </p:nvSpPr>
        <p:spPr>
          <a:xfrm>
            <a:off x="6236452" y="2719140"/>
            <a:ext cx="2569637" cy="3483397"/>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Content Placeholder 2">
            <a:extLst>
              <a:ext uri="{FF2B5EF4-FFF2-40B4-BE49-F238E27FC236}">
                <a16:creationId xmlns:a16="http://schemas.microsoft.com/office/drawing/2014/main" id="{C8FE19B0-2A36-40E2-9F5A-A16E7CFB12F5}"/>
              </a:ext>
            </a:extLst>
          </p:cNvPr>
          <p:cNvSpPr>
            <a:spLocks noGrp="1"/>
          </p:cNvSpPr>
          <p:nvPr>
            <p:ph idx="15"/>
          </p:nvPr>
        </p:nvSpPr>
        <p:spPr>
          <a:xfrm>
            <a:off x="9015746" y="2719140"/>
            <a:ext cx="2569637" cy="3483397"/>
          </a:xfrm>
          <a:prstGeom prst="rect">
            <a:avLst/>
          </a:prstGeom>
        </p:spPr>
        <p:txBody>
          <a:bodyPr lIns="0" rIns="0"/>
          <a:lstStyle>
            <a:lvl1pPr marL="312738" indent="-312738">
              <a:lnSpc>
                <a:spcPct val="94000"/>
              </a:lnSpc>
              <a:spcBef>
                <a:spcPts val="1200"/>
              </a:spcBef>
              <a:buClr>
                <a:schemeClr val="bg2"/>
              </a:buClr>
              <a:buSzPct val="90000"/>
              <a:buFont typeface="Cambria" panose="02040503050406030204" pitchFamily="18" charset="0"/>
              <a:buChar char="◆"/>
              <a:defRPr sz="1900">
                <a:solidFill>
                  <a:schemeClr val="tx1">
                    <a:lumMod val="65000"/>
                    <a:lumOff val="35000"/>
                  </a:schemeClr>
                </a:solidFill>
                <a:latin typeface="Cambria" panose="02040503050406030204" pitchFamily="18" charset="0"/>
              </a:defRPr>
            </a:lvl1pPr>
            <a:lvl2pPr marL="528638" indent="-185738">
              <a:lnSpc>
                <a:spcPct val="92000"/>
              </a:lnSpc>
              <a:buClr>
                <a:schemeClr val="bg2"/>
              </a:buClr>
              <a:buSzPct val="96000"/>
              <a:buFont typeface="Arial" panose="020B0604020202020204" pitchFamily="34" charset="0"/>
              <a:buChar char="-"/>
              <a:defRPr sz="1600">
                <a:solidFill>
                  <a:schemeClr val="tx1">
                    <a:lumMod val="50000"/>
                    <a:lumOff val="50000"/>
                  </a:schemeClr>
                </a:solidFill>
                <a:latin typeface="Cambria" panose="02040503050406030204" pitchFamily="18" charset="0"/>
              </a:defRPr>
            </a:lvl2pPr>
            <a:lvl3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3pPr>
            <a:lvl4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4pPr>
            <a:lvl5pPr marL="758825" indent="-223838">
              <a:lnSpc>
                <a:spcPct val="92000"/>
              </a:lnSpc>
              <a:buClr>
                <a:schemeClr val="bg2"/>
              </a:buClr>
              <a:buSzPct val="96000"/>
              <a:buFont typeface="Arial" panose="020B0604020202020204" pitchFamily="34" charset="0"/>
              <a:buChar char="-"/>
              <a:defRPr sz="1400">
                <a:solidFill>
                  <a:schemeClr val="tx1">
                    <a:lumMod val="50000"/>
                    <a:lumOff val="50000"/>
                  </a:schemeClr>
                </a:solidFill>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Picture Placeholder 6">
            <a:extLst>
              <a:ext uri="{FF2B5EF4-FFF2-40B4-BE49-F238E27FC236}">
                <a16:creationId xmlns:a16="http://schemas.microsoft.com/office/drawing/2014/main" id="{7C915B26-4649-4365-8CB3-236B1DE805C1}"/>
              </a:ext>
            </a:extLst>
          </p:cNvPr>
          <p:cNvSpPr>
            <a:spLocks noGrp="1"/>
          </p:cNvSpPr>
          <p:nvPr>
            <p:ph type="pic" sz="quarter" idx="16"/>
          </p:nvPr>
        </p:nvSpPr>
        <p:spPr>
          <a:xfrm>
            <a:off x="677864" y="1234385"/>
            <a:ext cx="2569637" cy="1370451"/>
          </a:xfrm>
          <a:prstGeom prst="rect">
            <a:avLst/>
          </a:prstGeom>
        </p:spPr>
        <p:txBody>
          <a:bodyPr/>
          <a:lstStyle>
            <a:lvl1pPr algn="ctr">
              <a:defRPr sz="2200"/>
            </a:lvl1pPr>
          </a:lstStyle>
          <a:p>
            <a:endParaRPr lang="en-GB"/>
          </a:p>
        </p:txBody>
      </p:sp>
      <p:sp>
        <p:nvSpPr>
          <p:cNvPr id="29" name="Picture Placeholder 6">
            <a:extLst>
              <a:ext uri="{FF2B5EF4-FFF2-40B4-BE49-F238E27FC236}">
                <a16:creationId xmlns:a16="http://schemas.microsoft.com/office/drawing/2014/main" id="{D3EA0E95-40FF-4DB9-8697-346ED8EA528A}"/>
              </a:ext>
            </a:extLst>
          </p:cNvPr>
          <p:cNvSpPr>
            <a:spLocks noGrp="1"/>
          </p:cNvSpPr>
          <p:nvPr>
            <p:ph type="pic" sz="quarter" idx="17"/>
          </p:nvPr>
        </p:nvSpPr>
        <p:spPr>
          <a:xfrm>
            <a:off x="3451143" y="1234385"/>
            <a:ext cx="2569637" cy="1370451"/>
          </a:xfrm>
          <a:prstGeom prst="rect">
            <a:avLst/>
          </a:prstGeom>
        </p:spPr>
        <p:txBody>
          <a:bodyPr/>
          <a:lstStyle>
            <a:lvl1pPr algn="ctr">
              <a:defRPr sz="2200"/>
            </a:lvl1pPr>
          </a:lstStyle>
          <a:p>
            <a:endParaRPr lang="en-GB"/>
          </a:p>
        </p:txBody>
      </p:sp>
      <p:sp>
        <p:nvSpPr>
          <p:cNvPr id="34" name="Picture Placeholder 6">
            <a:extLst>
              <a:ext uri="{FF2B5EF4-FFF2-40B4-BE49-F238E27FC236}">
                <a16:creationId xmlns:a16="http://schemas.microsoft.com/office/drawing/2014/main" id="{2876FD6F-624D-4E2B-838A-7B6F62158D19}"/>
              </a:ext>
            </a:extLst>
          </p:cNvPr>
          <p:cNvSpPr>
            <a:spLocks noGrp="1"/>
          </p:cNvSpPr>
          <p:nvPr>
            <p:ph type="pic" sz="quarter" idx="18"/>
          </p:nvPr>
        </p:nvSpPr>
        <p:spPr>
          <a:xfrm>
            <a:off x="6236452" y="1234385"/>
            <a:ext cx="2569637" cy="1370451"/>
          </a:xfrm>
          <a:prstGeom prst="rect">
            <a:avLst/>
          </a:prstGeom>
        </p:spPr>
        <p:txBody>
          <a:bodyPr/>
          <a:lstStyle>
            <a:lvl1pPr algn="ctr">
              <a:defRPr sz="2200"/>
            </a:lvl1pPr>
          </a:lstStyle>
          <a:p>
            <a:endParaRPr lang="en-GB"/>
          </a:p>
        </p:txBody>
      </p:sp>
      <p:sp>
        <p:nvSpPr>
          <p:cNvPr id="35" name="Picture Placeholder 6">
            <a:extLst>
              <a:ext uri="{FF2B5EF4-FFF2-40B4-BE49-F238E27FC236}">
                <a16:creationId xmlns:a16="http://schemas.microsoft.com/office/drawing/2014/main" id="{996D1319-62A6-4C2B-B1C5-19D03A9FE6A0}"/>
              </a:ext>
            </a:extLst>
          </p:cNvPr>
          <p:cNvSpPr>
            <a:spLocks noGrp="1"/>
          </p:cNvSpPr>
          <p:nvPr>
            <p:ph type="pic" sz="quarter" idx="19"/>
          </p:nvPr>
        </p:nvSpPr>
        <p:spPr>
          <a:xfrm>
            <a:off x="9015747" y="1234385"/>
            <a:ext cx="2569636" cy="1370451"/>
          </a:xfrm>
          <a:prstGeom prst="rect">
            <a:avLst/>
          </a:prstGeom>
        </p:spPr>
        <p:txBody>
          <a:bodyPr/>
          <a:lstStyle>
            <a:lvl1pPr algn="ctr">
              <a:defRPr sz="2200"/>
            </a:lvl1pPr>
          </a:lstStyle>
          <a:p>
            <a:endParaRPr lang="en-GB"/>
          </a:p>
        </p:txBody>
      </p:sp>
      <p:sp>
        <p:nvSpPr>
          <p:cNvPr id="36" name="Footer Placeholder 4">
            <a:extLst>
              <a:ext uri="{FF2B5EF4-FFF2-40B4-BE49-F238E27FC236}">
                <a16:creationId xmlns:a16="http://schemas.microsoft.com/office/drawing/2014/main" id="{900B17B6-C8CD-4128-BE56-EA2951EBB013}"/>
              </a:ext>
            </a:extLst>
          </p:cNvPr>
          <p:cNvSpPr>
            <a:spLocks noGrp="1"/>
          </p:cNvSpPr>
          <p:nvPr>
            <p:ph type="ftr" sz="quarter" idx="11"/>
          </p:nvPr>
        </p:nvSpPr>
        <p:spPr>
          <a:xfrm>
            <a:off x="1335640" y="6444754"/>
            <a:ext cx="1232993" cy="230831"/>
          </a:xfrm>
          <a:prstGeom prst="rect">
            <a:avLst/>
          </a:prstGeom>
          <a:solidFill>
            <a:schemeClr val="accent2">
              <a:alpha val="42000"/>
            </a:schemeClr>
          </a:solidFill>
        </p:spPr>
        <p:txBody>
          <a:bodyPr wrap="square" lIns="144000" rIns="144000" rtlCol="0">
            <a:noAutofit/>
          </a:bodyPr>
          <a:lstStyle>
            <a:lvl1pPr algn="l">
              <a:defRPr lang="en-GB" sz="900" dirty="0">
                <a:solidFill>
                  <a:schemeClr val="tx1">
                    <a:lumMod val="65000"/>
                    <a:lumOff val="35000"/>
                  </a:schemeClr>
                </a:solidFill>
                <a:latin typeface="+mj-lt"/>
              </a:defRPr>
            </a:lvl1pPr>
          </a:lstStyle>
          <a:p>
            <a:r>
              <a:rPr lang="en-GB" dirty="0"/>
              <a:t>Eland Oil and Gas</a:t>
            </a:r>
          </a:p>
        </p:txBody>
      </p:sp>
    </p:spTree>
    <p:extLst>
      <p:ext uri="{BB962C8B-B14F-4D97-AF65-F5344CB8AC3E}">
        <p14:creationId xmlns:p14="http://schemas.microsoft.com/office/powerpoint/2010/main" val="231242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13">
          <p15:clr>
            <a:srgbClr val="FBAE40"/>
          </p15:clr>
        </p15:guide>
        <p15:guide id="4" pos="427">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703697"/>
      </p:ext>
    </p:extLst>
  </p:cSld>
  <p:clrMap bg1="lt1" tx1="dk1" bg2="lt2" tx2="dk2" accent1="accent1" accent2="accent2" accent3="accent3" accent4="accent4" accent5="accent5" accent6="accent6" hlink="hlink" folHlink="folHlink"/>
  <p:sldLayoutIdLst>
    <p:sldLayoutId id="2147483656" r:id="rId1"/>
    <p:sldLayoutId id="214748368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83692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9.emf"/><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FF35-5BCB-440E-917C-193FDE26F13D}"/>
              </a:ext>
            </a:extLst>
          </p:cNvPr>
          <p:cNvSpPr>
            <a:spLocks noGrp="1"/>
          </p:cNvSpPr>
          <p:nvPr>
            <p:ph type="title"/>
          </p:nvPr>
        </p:nvSpPr>
        <p:spPr>
          <a:xfrm>
            <a:off x="5213023" y="1783959"/>
            <a:ext cx="6754709" cy="3363076"/>
          </a:xfrm>
        </p:spPr>
        <p:txBody>
          <a:bodyPr vert="horz" lIns="91440" tIns="45720" rIns="91440" bIns="45720" rtlCol="0" anchor="b">
            <a:normAutofit/>
          </a:bodyPr>
          <a:lstStyle/>
          <a:p>
            <a:r>
              <a:rPr lang="en-US" sz="4400" b="1" dirty="0">
                <a:solidFill>
                  <a:schemeClr val="tx1"/>
                </a:solidFill>
              </a:rPr>
              <a:t>    VGA INTEGRATED</a:t>
            </a:r>
            <a:br>
              <a:rPr lang="en-US" sz="4400" b="1" dirty="0">
                <a:solidFill>
                  <a:schemeClr val="tx1"/>
                </a:solidFill>
              </a:rPr>
            </a:br>
            <a:r>
              <a:rPr lang="en-US" sz="4400" b="1" dirty="0">
                <a:solidFill>
                  <a:schemeClr val="tx1"/>
                </a:solidFill>
              </a:rPr>
              <a:t>PROJECT SOLUTIONS  </a:t>
            </a:r>
          </a:p>
        </p:txBody>
      </p:sp>
      <p:sp>
        <p:nvSpPr>
          <p:cNvPr id="14" name="Freeform: Shape 1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DBCE958-E120-4489-84D4-4B282C56D46B}"/>
              </a:ext>
            </a:extLst>
          </p:cNvPr>
          <p:cNvPicPr>
            <a:picLocks noChangeAspect="1"/>
          </p:cNvPicPr>
          <p:nvPr/>
        </p:nvPicPr>
        <p:blipFill rotWithShape="1">
          <a:blip r:embed="rId2"/>
          <a:srcRect l="18468" r="15652"/>
          <a:stretch/>
        </p:blipFill>
        <p:spPr>
          <a:xfrm>
            <a:off x="148648" y="36502"/>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59F3FF35-5BCB-440E-917C-193FDE26F13D}"/>
              </a:ext>
            </a:extLst>
          </p:cNvPr>
          <p:cNvSpPr txBox="1">
            <a:spLocks/>
          </p:cNvSpPr>
          <p:nvPr/>
        </p:nvSpPr>
        <p:spPr>
          <a:xfrm>
            <a:off x="6899028" y="1936359"/>
            <a:ext cx="4645250" cy="2889114"/>
          </a:xfrm>
          <a:prstGeom prst="rect">
            <a:avLst/>
          </a:prstGeom>
        </p:spPr>
        <p:txBody>
          <a:bodyPr vert="horz" wrap="none" lIns="91440" tIns="45720" rIns="91440" bIns="45720" rtlCol="0" anchor="b">
            <a:normAutofit/>
          </a:bodyPr>
          <a:lstStyle>
            <a:lvl1pPr algn="l" defTabSz="914400" rtl="0" eaLnBrk="1" latinLnBrk="0" hangingPunct="1">
              <a:lnSpc>
                <a:spcPct val="90000"/>
              </a:lnSpc>
              <a:spcBef>
                <a:spcPct val="0"/>
              </a:spcBef>
              <a:buNone/>
              <a:defRPr lang="en-GB" sz="2800" kern="1200" cap="all" spc="-20" baseline="0">
                <a:solidFill>
                  <a:schemeClr val="bg2"/>
                </a:solidFill>
                <a:latin typeface="+mj-lt"/>
                <a:ea typeface="+mj-ea"/>
                <a:cs typeface="+mj-cs"/>
              </a:defRPr>
            </a:lvl1pPr>
          </a:lstStyle>
          <a:p>
            <a:endParaRPr lang="en-US" sz="4000" b="1" dirty="0">
              <a:solidFill>
                <a:schemeClr val="bg1"/>
              </a:solidFill>
            </a:endParaRPr>
          </a:p>
        </p:txBody>
      </p:sp>
      <p:sp>
        <p:nvSpPr>
          <p:cNvPr id="7" name="AutoShape 2" descr="blob:https://web.whatsapp.com/90763343-c402-4e2d-a662-e8cfeebabe69">
            <a:extLst>
              <a:ext uri="{FF2B5EF4-FFF2-40B4-BE49-F238E27FC236}">
                <a16:creationId xmlns:a16="http://schemas.microsoft.com/office/drawing/2014/main" id="{39E2467B-EA71-4758-B13F-A4011EBAEBF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5B128A43-902B-4117-A9A7-D70BDEFDF531}"/>
              </a:ext>
            </a:extLst>
          </p:cNvPr>
          <p:cNvSpPr/>
          <p:nvPr/>
        </p:nvSpPr>
        <p:spPr>
          <a:xfrm>
            <a:off x="6172783" y="72994"/>
            <a:ext cx="6019218" cy="81898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GB" sz="4400" dirty="0">
                <a:solidFill>
                  <a:schemeClr val="tx1"/>
                </a:solidFill>
              </a:rPr>
              <a:t>VGA INTEGRATED</a:t>
            </a:r>
            <a:endParaRPr lang="en-NG" sz="4400" dirty="0">
              <a:solidFill>
                <a:schemeClr val="tx1"/>
              </a:solidFill>
            </a:endParaRPr>
          </a:p>
        </p:txBody>
      </p:sp>
    </p:spTree>
    <p:extLst>
      <p:ext uri="{BB962C8B-B14F-4D97-AF65-F5344CB8AC3E}">
        <p14:creationId xmlns:p14="http://schemas.microsoft.com/office/powerpoint/2010/main" val="772987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96F331-06EC-4508-818A-5987ACFD8200}"/>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dirty="0">
                <a:solidFill>
                  <a:srgbClr val="FFFFFF"/>
                </a:solidFill>
                <a:latin typeface="+mj-lt"/>
                <a:ea typeface="+mj-ea"/>
                <a:cs typeface="+mj-cs"/>
              </a:rPr>
              <a:t>VGA </a:t>
            </a:r>
            <a:r>
              <a:rPr lang="en-US" sz="2400" kern="1200" dirty="0">
                <a:solidFill>
                  <a:srgbClr val="FFFFFF"/>
                </a:solidFill>
                <a:latin typeface="+mj-lt"/>
                <a:ea typeface="+mj-ea"/>
                <a:cs typeface="+mj-cs"/>
              </a:rPr>
              <a:t>INTEGRATED</a:t>
            </a:r>
            <a:endParaRPr lang="en-US" sz="32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C8BA4E06-3408-46FA-8873-CC5AB513E36D}"/>
              </a:ext>
            </a:extLst>
          </p:cNvPr>
          <p:cNvSpPr>
            <a:spLocks noGrp="1"/>
          </p:cNvSpPr>
          <p:nvPr>
            <p:ph type="body" sz="quarter" idx="13"/>
          </p:nvPr>
        </p:nvSpPr>
        <p:spPr>
          <a:xfrm>
            <a:off x="966951" y="3355130"/>
            <a:ext cx="2669407" cy="2427333"/>
          </a:xfrm>
        </p:spPr>
        <p:txBody>
          <a:bodyPr vert="horz" lIns="91440" tIns="45720" rIns="91440" bIns="45720" rtlCol="0">
            <a:normAutofit/>
          </a:bodyPr>
          <a:lstStyle/>
          <a:p>
            <a:pPr indent="-228600">
              <a:buFont typeface="Arial" panose="020B0604020202020204" pitchFamily="34" charset="0"/>
              <a:buChar char="•"/>
            </a:pPr>
            <a:r>
              <a:rPr lang="en-US" sz="1600" dirty="0">
                <a:solidFill>
                  <a:schemeClr val="tx1"/>
                </a:solidFill>
                <a:latin typeface="+mn-lt"/>
              </a:rPr>
              <a:t>9Angle PHC</a:t>
            </a:r>
          </a:p>
        </p:txBody>
      </p:sp>
      <p:pic>
        <p:nvPicPr>
          <p:cNvPr id="11" name="Content Placeholder 10">
            <a:extLst>
              <a:ext uri="{FF2B5EF4-FFF2-40B4-BE49-F238E27FC236}">
                <a16:creationId xmlns:a16="http://schemas.microsoft.com/office/drawing/2014/main" id="{704E7424-5C66-4EDB-942B-A348CF467B82}"/>
              </a:ext>
            </a:extLst>
          </p:cNvPr>
          <p:cNvPicPr>
            <a:picLocks noGrp="1" noChangeAspect="1"/>
          </p:cNvPicPr>
          <p:nvPr>
            <p:ph idx="1"/>
          </p:nvPr>
        </p:nvPicPr>
        <p:blipFill>
          <a:blip r:embed="rId2"/>
          <a:stretch>
            <a:fillRect/>
          </a:stretch>
        </p:blipFill>
        <p:spPr>
          <a:xfrm>
            <a:off x="4662102" y="1258381"/>
            <a:ext cx="6903723" cy="4218201"/>
          </a:xfrm>
          <a:prstGeom prst="rect">
            <a:avLst/>
          </a:prstGeom>
        </p:spPr>
      </p:pic>
      <p:sp>
        <p:nvSpPr>
          <p:cNvPr id="6" name="Footer Placeholder 5">
            <a:extLst>
              <a:ext uri="{FF2B5EF4-FFF2-40B4-BE49-F238E27FC236}">
                <a16:creationId xmlns:a16="http://schemas.microsoft.com/office/drawing/2014/main" id="{C3B2D930-661D-4499-9846-496B00F0006F}"/>
              </a:ext>
            </a:extLst>
          </p:cNvPr>
          <p:cNvSpPr>
            <a:spLocks noGrp="1"/>
          </p:cNvSpPr>
          <p:nvPr>
            <p:ph type="ftr" sz="quarter" idx="11"/>
          </p:nvPr>
        </p:nvSpPr>
        <p:spPr>
          <a:xfrm>
            <a:off x="751648" y="6356349"/>
            <a:ext cx="1550006" cy="365125"/>
          </a:xfrm>
        </p:spPr>
        <p:txBody>
          <a:bodyPr vert="horz" lIns="91440" tIns="45720" rIns="91440" bIns="45720" rtlCol="0" anchor="ctr">
            <a:normAutofit/>
          </a:bodyPr>
          <a:lstStyle/>
          <a:p>
            <a:pPr>
              <a:spcAft>
                <a:spcPts val="600"/>
              </a:spcAft>
            </a:pPr>
            <a:r>
              <a:rPr lang="en-US" sz="1200" kern="1200">
                <a:solidFill>
                  <a:prstClr val="black">
                    <a:tint val="75000"/>
                  </a:prstClr>
                </a:solidFill>
                <a:latin typeface="+mn-lt"/>
                <a:ea typeface="+mn-ea"/>
                <a:cs typeface="+mn-cs"/>
              </a:rPr>
              <a:t>VGA INTEGRATED</a:t>
            </a:r>
          </a:p>
        </p:txBody>
      </p:sp>
      <p:sp>
        <p:nvSpPr>
          <p:cNvPr id="5" name="Slide Number Placeholder 4">
            <a:extLst>
              <a:ext uri="{FF2B5EF4-FFF2-40B4-BE49-F238E27FC236}">
                <a16:creationId xmlns:a16="http://schemas.microsoft.com/office/drawing/2014/main" id="{B5894868-173D-4A44-BBAC-3B72CFAC6A95}"/>
              </a:ext>
            </a:extLst>
          </p:cNvPr>
          <p:cNvSpPr>
            <a:spLocks noGrp="1"/>
          </p:cNvSpPr>
          <p:nvPr>
            <p:ph type="sldNum" sz="quarter" idx="12"/>
          </p:nvPr>
        </p:nvSpPr>
        <p:spPr>
          <a:xfrm>
            <a:off x="70227" y="6356349"/>
            <a:ext cx="759332" cy="365125"/>
          </a:xfrm>
        </p:spPr>
        <p:txBody>
          <a:bodyPr vert="horz" lIns="91440" tIns="45720" rIns="91440" bIns="45720" rtlCol="0" anchor="ctr">
            <a:normAutofit/>
          </a:bodyPr>
          <a:lstStyle/>
          <a:p>
            <a:pPr algn="r">
              <a:spcAft>
                <a:spcPts val="600"/>
              </a:spcAft>
            </a:pPr>
            <a:r>
              <a:rPr lang="en-US" sz="1200" dirty="0">
                <a:solidFill>
                  <a:schemeClr val="accent2"/>
                </a:solidFill>
                <a:latin typeface="+mn-lt"/>
              </a:rPr>
              <a:t>Slide 10</a:t>
            </a:r>
          </a:p>
        </p:txBody>
      </p:sp>
      <p:pic>
        <p:nvPicPr>
          <p:cNvPr id="7" name="Picture 6">
            <a:extLst>
              <a:ext uri="{FF2B5EF4-FFF2-40B4-BE49-F238E27FC236}">
                <a16:creationId xmlns:a16="http://schemas.microsoft.com/office/drawing/2014/main" id="{7C2BFAA2-5973-406C-B29C-ED425123BE96}"/>
              </a:ext>
            </a:extLst>
          </p:cNvPr>
          <p:cNvPicPr>
            <a:picLocks noChangeAspect="1"/>
          </p:cNvPicPr>
          <p:nvPr/>
        </p:nvPicPr>
        <p:blipFill>
          <a:blip r:embed="rId3"/>
          <a:stretch>
            <a:fillRect/>
          </a:stretch>
        </p:blipFill>
        <p:spPr>
          <a:xfrm>
            <a:off x="10205725" y="191313"/>
            <a:ext cx="1810669" cy="768163"/>
          </a:xfrm>
          <a:prstGeom prst="rect">
            <a:avLst/>
          </a:prstGeom>
        </p:spPr>
      </p:pic>
    </p:spTree>
    <p:extLst>
      <p:ext uri="{BB962C8B-B14F-4D97-AF65-F5344CB8AC3E}">
        <p14:creationId xmlns:p14="http://schemas.microsoft.com/office/powerpoint/2010/main" val="98125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82EA-5DEC-47A4-B8C0-F35A5F4932A5}"/>
              </a:ext>
            </a:extLst>
          </p:cNvPr>
          <p:cNvSpPr>
            <a:spLocks noGrp="1"/>
          </p:cNvSpPr>
          <p:nvPr>
            <p:ph type="title"/>
          </p:nvPr>
        </p:nvSpPr>
        <p:spPr/>
        <p:txBody>
          <a:bodyPr/>
          <a:lstStyle/>
          <a:p>
            <a:r>
              <a:rPr lang="en-GB" dirty="0"/>
              <a:t>VGA INTEGRATED</a:t>
            </a:r>
            <a:endParaRPr lang="en-NG" dirty="0"/>
          </a:p>
        </p:txBody>
      </p:sp>
      <p:sp>
        <p:nvSpPr>
          <p:cNvPr id="3" name="Slide Number Placeholder 2">
            <a:extLst>
              <a:ext uri="{FF2B5EF4-FFF2-40B4-BE49-F238E27FC236}">
                <a16:creationId xmlns:a16="http://schemas.microsoft.com/office/drawing/2014/main" id="{FB0FA6B8-4513-45CC-8D12-E897FB751746}"/>
              </a:ext>
            </a:extLst>
          </p:cNvPr>
          <p:cNvSpPr>
            <a:spLocks noGrp="1"/>
          </p:cNvSpPr>
          <p:nvPr>
            <p:ph type="sldNum" sz="quarter" idx="12"/>
          </p:nvPr>
        </p:nvSpPr>
        <p:spPr/>
        <p:txBody>
          <a:bodyPr/>
          <a:lstStyle/>
          <a:p>
            <a:r>
              <a:rPr lang="en-GB"/>
              <a:t>Slide: </a:t>
            </a:r>
            <a:fld id="{6F5AE5E8-1B4C-452D-8F0B-727DC85466D1}" type="slidenum">
              <a:rPr lang="en-GB" smtClean="0"/>
              <a:pPr/>
              <a:t>11</a:t>
            </a:fld>
            <a:endParaRPr lang="en-GB" dirty="0"/>
          </a:p>
        </p:txBody>
      </p:sp>
      <p:sp>
        <p:nvSpPr>
          <p:cNvPr id="4" name="Content Placeholder 3">
            <a:extLst>
              <a:ext uri="{FF2B5EF4-FFF2-40B4-BE49-F238E27FC236}">
                <a16:creationId xmlns:a16="http://schemas.microsoft.com/office/drawing/2014/main" id="{E3AEA67E-FF5D-41F9-87E2-CC63EA4D9DE7}"/>
              </a:ext>
            </a:extLst>
          </p:cNvPr>
          <p:cNvSpPr>
            <a:spLocks noGrp="1"/>
          </p:cNvSpPr>
          <p:nvPr>
            <p:ph idx="13"/>
          </p:nvPr>
        </p:nvSpPr>
        <p:spPr>
          <a:xfrm>
            <a:off x="5476973" y="1210237"/>
            <a:ext cx="6141287" cy="5112662"/>
          </a:xfrm>
        </p:spPr>
        <p:txBody>
          <a:bodyPr/>
          <a:lstStyle/>
          <a:p>
            <a:endParaRPr lang="en-NG" sz="2400" dirty="0"/>
          </a:p>
        </p:txBody>
      </p:sp>
      <p:pic>
        <p:nvPicPr>
          <p:cNvPr id="10" name="Picture Placeholder 9">
            <a:extLst>
              <a:ext uri="{FF2B5EF4-FFF2-40B4-BE49-F238E27FC236}">
                <a16:creationId xmlns:a16="http://schemas.microsoft.com/office/drawing/2014/main" id="{4B0A9407-1580-4948-A447-85979525A7D9}"/>
              </a:ext>
            </a:extLst>
          </p:cNvPr>
          <p:cNvPicPr>
            <a:picLocks noGrp="1" noChangeAspect="1"/>
          </p:cNvPicPr>
          <p:nvPr>
            <p:ph type="pic" sz="quarter" idx="14"/>
          </p:nvPr>
        </p:nvPicPr>
        <p:blipFill>
          <a:blip r:embed="rId2"/>
          <a:srcRect l="14437" r="14437"/>
          <a:stretch>
            <a:fillRect/>
          </a:stretch>
        </p:blipFill>
        <p:spPr>
          <a:prstGeom prst="rect">
            <a:avLst/>
          </a:prstGeom>
        </p:spPr>
      </p:pic>
      <p:sp>
        <p:nvSpPr>
          <p:cNvPr id="6" name="Footer Placeholder 5">
            <a:extLst>
              <a:ext uri="{FF2B5EF4-FFF2-40B4-BE49-F238E27FC236}">
                <a16:creationId xmlns:a16="http://schemas.microsoft.com/office/drawing/2014/main" id="{C34326D0-3452-4AF7-BE82-CB6237184D1C}"/>
              </a:ext>
            </a:extLst>
          </p:cNvPr>
          <p:cNvSpPr>
            <a:spLocks noGrp="1"/>
          </p:cNvSpPr>
          <p:nvPr>
            <p:ph type="ftr" sz="quarter" idx="11"/>
          </p:nvPr>
        </p:nvSpPr>
        <p:spPr>
          <a:xfrm>
            <a:off x="1335640" y="6444754"/>
            <a:ext cx="1577242" cy="230831"/>
          </a:xfrm>
        </p:spPr>
        <p:txBody>
          <a:bodyPr/>
          <a:lstStyle/>
          <a:p>
            <a:r>
              <a:rPr lang="en-GB" dirty="0"/>
              <a:t>VGA INTEGTRATED</a:t>
            </a:r>
          </a:p>
        </p:txBody>
      </p:sp>
      <p:pic>
        <p:nvPicPr>
          <p:cNvPr id="7" name="Picture 6">
            <a:extLst>
              <a:ext uri="{FF2B5EF4-FFF2-40B4-BE49-F238E27FC236}">
                <a16:creationId xmlns:a16="http://schemas.microsoft.com/office/drawing/2014/main" id="{EAC7371C-2F89-41D5-B873-556984274C54}"/>
              </a:ext>
            </a:extLst>
          </p:cNvPr>
          <p:cNvPicPr>
            <a:picLocks noChangeAspect="1"/>
          </p:cNvPicPr>
          <p:nvPr/>
        </p:nvPicPr>
        <p:blipFill>
          <a:blip r:embed="rId3"/>
          <a:stretch>
            <a:fillRect/>
          </a:stretch>
        </p:blipFill>
        <p:spPr>
          <a:xfrm>
            <a:off x="10205725" y="191313"/>
            <a:ext cx="1810669" cy="768163"/>
          </a:xfrm>
          <a:prstGeom prst="rect">
            <a:avLst/>
          </a:prstGeom>
        </p:spPr>
      </p:pic>
      <p:sp>
        <p:nvSpPr>
          <p:cNvPr id="9" name="Rectangle 8">
            <a:extLst>
              <a:ext uri="{FF2B5EF4-FFF2-40B4-BE49-F238E27FC236}">
                <a16:creationId xmlns:a16="http://schemas.microsoft.com/office/drawing/2014/main" id="{94F2CE6F-0B9D-4B07-BE8F-C7C172F7CDBD}"/>
              </a:ext>
            </a:extLst>
          </p:cNvPr>
          <p:cNvSpPr/>
          <p:nvPr/>
        </p:nvSpPr>
        <p:spPr>
          <a:xfrm>
            <a:off x="5797484" y="1706251"/>
            <a:ext cx="5820776" cy="4616648"/>
          </a:xfrm>
          <a:prstGeom prst="rect">
            <a:avLst/>
          </a:prstGeom>
        </p:spPr>
        <p:txBody>
          <a:bodyPr wrap="square">
            <a:spAutoFit/>
          </a:bodyPr>
          <a:lstStyle/>
          <a:p>
            <a:pPr>
              <a:spcAft>
                <a:spcPts val="0"/>
              </a:spcAft>
            </a:pPr>
            <a:r>
              <a:rPr lang="en-US" sz="1400" b="1" dirty="0">
                <a:latin typeface="Times New Roman" panose="02020603050405020304" pitchFamily="18" charset="0"/>
                <a:ea typeface="Times New Roman" panose="02020603050405020304" pitchFamily="18" charset="0"/>
              </a:rPr>
              <a:t>Key Specialized areas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b="1" dirty="0">
                <a:latin typeface="Times New Roman" panose="02020603050405020304" pitchFamily="18" charset="0"/>
                <a:ea typeface="Times New Roman" panose="02020603050405020304" pitchFamily="18" charset="0"/>
              </a:rPr>
              <a:t>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Onshore/ Offshore Production and evacuation systems</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 </a:t>
            </a:r>
            <a:endParaRPr lang="en-GB"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Debottlenecking and Facility Safety upgrading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Early Production Facility (EPF)</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Dewatering Facilities / Water processing</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Well Head Platforms and flowlines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Pipeline construction</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Products gathering and distribution system</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Hook-up, fabrication and installation</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Project Management and Project Solutions</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 </a:t>
            </a:r>
            <a:endParaRPr lang="en-NG" sz="1400" dirty="0">
              <a:latin typeface="Times New Roman" panose="02020603050405020304" pitchFamily="18" charset="0"/>
              <a:ea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rPr>
              <a:t>Oil and Gas Consultancy &amp; Marine</a:t>
            </a:r>
            <a:endParaRPr lang="en-NG"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196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1EDE-0F3E-4DD2-B6E6-CBE3DC33F802}"/>
              </a:ext>
            </a:extLst>
          </p:cNvPr>
          <p:cNvSpPr>
            <a:spLocks noGrp="1"/>
          </p:cNvSpPr>
          <p:nvPr>
            <p:ph type="title"/>
          </p:nvPr>
        </p:nvSpPr>
        <p:spPr/>
        <p:txBody>
          <a:bodyPr/>
          <a:lstStyle/>
          <a:p>
            <a:r>
              <a:rPr lang="en-GB" dirty="0"/>
              <a:t>VGA INTEGRATED</a:t>
            </a:r>
            <a:endParaRPr lang="en-NG" dirty="0"/>
          </a:p>
        </p:txBody>
      </p:sp>
      <p:sp>
        <p:nvSpPr>
          <p:cNvPr id="3" name="Slide Number Placeholder 2">
            <a:extLst>
              <a:ext uri="{FF2B5EF4-FFF2-40B4-BE49-F238E27FC236}">
                <a16:creationId xmlns:a16="http://schemas.microsoft.com/office/drawing/2014/main" id="{A37F8EA2-33BC-44B9-98E2-48E014878F67}"/>
              </a:ext>
            </a:extLst>
          </p:cNvPr>
          <p:cNvSpPr>
            <a:spLocks noGrp="1"/>
          </p:cNvSpPr>
          <p:nvPr>
            <p:ph type="sldNum" sz="quarter" idx="12"/>
          </p:nvPr>
        </p:nvSpPr>
        <p:spPr/>
        <p:txBody>
          <a:bodyPr/>
          <a:lstStyle/>
          <a:p>
            <a:r>
              <a:rPr lang="en-GB"/>
              <a:t>Slide: </a:t>
            </a:r>
            <a:fld id="{6F5AE5E8-1B4C-452D-8F0B-727DC85466D1}" type="slidenum">
              <a:rPr lang="en-GB" smtClean="0"/>
              <a:pPr/>
              <a:t>12</a:t>
            </a:fld>
            <a:endParaRPr lang="en-GB" dirty="0"/>
          </a:p>
        </p:txBody>
      </p:sp>
      <p:pic>
        <p:nvPicPr>
          <p:cNvPr id="9" name="Content Placeholder 8">
            <a:extLst>
              <a:ext uri="{FF2B5EF4-FFF2-40B4-BE49-F238E27FC236}">
                <a16:creationId xmlns:a16="http://schemas.microsoft.com/office/drawing/2014/main" id="{9E269BD2-2BF0-43B9-98F2-8AA308ABA1DB}"/>
              </a:ext>
            </a:extLst>
          </p:cNvPr>
          <p:cNvPicPr>
            <a:picLocks noGrp="1" noChangeAspect="1"/>
          </p:cNvPicPr>
          <p:nvPr>
            <p:ph idx="13"/>
          </p:nvPr>
        </p:nvPicPr>
        <p:blipFill>
          <a:blip r:embed="rId2"/>
          <a:stretch>
            <a:fillRect/>
          </a:stretch>
        </p:blipFill>
        <p:spPr>
          <a:xfrm>
            <a:off x="6815366" y="1543050"/>
            <a:ext cx="4249280" cy="4511761"/>
          </a:xfrm>
          <a:prstGeom prst="rect">
            <a:avLst/>
          </a:prstGeom>
        </p:spPr>
      </p:pic>
      <p:pic>
        <p:nvPicPr>
          <p:cNvPr id="8" name="Picture Placeholder 7">
            <a:extLst>
              <a:ext uri="{FF2B5EF4-FFF2-40B4-BE49-F238E27FC236}">
                <a16:creationId xmlns:a16="http://schemas.microsoft.com/office/drawing/2014/main" id="{012A2367-A49E-4239-BC92-5077E99CA831}"/>
              </a:ext>
            </a:extLst>
          </p:cNvPr>
          <p:cNvPicPr>
            <a:picLocks noGrp="1" noChangeAspect="1"/>
          </p:cNvPicPr>
          <p:nvPr>
            <p:ph type="pic" sz="quarter" idx="14"/>
          </p:nvPr>
        </p:nvPicPr>
        <p:blipFill>
          <a:blip r:embed="rId3"/>
          <a:srcRect l="19700" r="19700"/>
          <a:stretch>
            <a:fillRect/>
          </a:stretch>
        </p:blipFill>
        <p:spPr>
          <a:prstGeom prst="rect">
            <a:avLst/>
          </a:prstGeom>
        </p:spPr>
      </p:pic>
      <p:sp>
        <p:nvSpPr>
          <p:cNvPr id="6" name="Footer Placeholder 5">
            <a:extLst>
              <a:ext uri="{FF2B5EF4-FFF2-40B4-BE49-F238E27FC236}">
                <a16:creationId xmlns:a16="http://schemas.microsoft.com/office/drawing/2014/main" id="{565D678A-6176-4D8E-BA0A-CF0A902D04BF}"/>
              </a:ext>
            </a:extLst>
          </p:cNvPr>
          <p:cNvSpPr>
            <a:spLocks noGrp="1"/>
          </p:cNvSpPr>
          <p:nvPr>
            <p:ph type="ftr" sz="quarter" idx="11"/>
          </p:nvPr>
        </p:nvSpPr>
        <p:spPr>
          <a:xfrm>
            <a:off x="1335640" y="6444754"/>
            <a:ext cx="1492401" cy="230831"/>
          </a:xfrm>
        </p:spPr>
        <p:txBody>
          <a:bodyPr/>
          <a:lstStyle/>
          <a:p>
            <a:r>
              <a:rPr lang="en-GB" dirty="0"/>
              <a:t>VGA INTEGRATED</a:t>
            </a:r>
          </a:p>
        </p:txBody>
      </p:sp>
      <p:pic>
        <p:nvPicPr>
          <p:cNvPr id="7" name="Picture 6">
            <a:extLst>
              <a:ext uri="{FF2B5EF4-FFF2-40B4-BE49-F238E27FC236}">
                <a16:creationId xmlns:a16="http://schemas.microsoft.com/office/drawing/2014/main" id="{18E8EEDC-9AFD-44F7-A978-D2CAA39BB017}"/>
              </a:ext>
            </a:extLst>
          </p:cNvPr>
          <p:cNvPicPr>
            <a:picLocks noChangeAspect="1"/>
          </p:cNvPicPr>
          <p:nvPr/>
        </p:nvPicPr>
        <p:blipFill>
          <a:blip r:embed="rId4"/>
          <a:stretch>
            <a:fillRect/>
          </a:stretch>
        </p:blipFill>
        <p:spPr>
          <a:xfrm>
            <a:off x="10381331" y="254944"/>
            <a:ext cx="1810669" cy="768163"/>
          </a:xfrm>
          <a:prstGeom prst="rect">
            <a:avLst/>
          </a:prstGeom>
        </p:spPr>
      </p:pic>
    </p:spTree>
    <p:extLst>
      <p:ext uri="{BB962C8B-B14F-4D97-AF65-F5344CB8AC3E}">
        <p14:creationId xmlns:p14="http://schemas.microsoft.com/office/powerpoint/2010/main" val="302943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1EDE-0F3E-4DD2-B6E6-CBE3DC33F802}"/>
              </a:ext>
            </a:extLst>
          </p:cNvPr>
          <p:cNvSpPr>
            <a:spLocks noGrp="1"/>
          </p:cNvSpPr>
          <p:nvPr>
            <p:ph type="title"/>
          </p:nvPr>
        </p:nvSpPr>
        <p:spPr>
          <a:xfrm>
            <a:off x="150828" y="-68693"/>
            <a:ext cx="10403135" cy="959475"/>
          </a:xfrm>
        </p:spPr>
        <p:txBody>
          <a:bodyPr/>
          <a:lstStyle/>
          <a:p>
            <a:r>
              <a:rPr lang="en-GB" dirty="0"/>
              <a:t>VGA INTEGRATED- PROJECT EXPERIENCE</a:t>
            </a:r>
            <a:endParaRPr lang="en-NG" dirty="0"/>
          </a:p>
        </p:txBody>
      </p:sp>
      <p:sp>
        <p:nvSpPr>
          <p:cNvPr id="3" name="Slide Number Placeholder 2">
            <a:extLst>
              <a:ext uri="{FF2B5EF4-FFF2-40B4-BE49-F238E27FC236}">
                <a16:creationId xmlns:a16="http://schemas.microsoft.com/office/drawing/2014/main" id="{A37F8EA2-33BC-44B9-98E2-48E014878F67}"/>
              </a:ext>
            </a:extLst>
          </p:cNvPr>
          <p:cNvSpPr>
            <a:spLocks noGrp="1"/>
          </p:cNvSpPr>
          <p:nvPr>
            <p:ph type="sldNum" sz="quarter" idx="12"/>
          </p:nvPr>
        </p:nvSpPr>
        <p:spPr/>
        <p:txBody>
          <a:bodyPr/>
          <a:lstStyle/>
          <a:p>
            <a:r>
              <a:rPr lang="en-GB"/>
              <a:t>Slide: </a:t>
            </a:r>
            <a:fld id="{6F5AE5E8-1B4C-452D-8F0B-727DC85466D1}" type="slidenum">
              <a:rPr lang="en-GB" smtClean="0"/>
              <a:pPr/>
              <a:t>13</a:t>
            </a:fld>
            <a:endParaRPr lang="en-GB" dirty="0"/>
          </a:p>
        </p:txBody>
      </p:sp>
      <p:sp>
        <p:nvSpPr>
          <p:cNvPr id="4" name="Content Placeholder 3">
            <a:extLst>
              <a:ext uri="{FF2B5EF4-FFF2-40B4-BE49-F238E27FC236}">
                <a16:creationId xmlns:a16="http://schemas.microsoft.com/office/drawing/2014/main" id="{1205554D-2D4C-471C-8A62-1D53A38BB7C1}"/>
              </a:ext>
            </a:extLst>
          </p:cNvPr>
          <p:cNvSpPr>
            <a:spLocks noGrp="1"/>
          </p:cNvSpPr>
          <p:nvPr>
            <p:ph idx="13"/>
          </p:nvPr>
        </p:nvSpPr>
        <p:spPr>
          <a:xfrm>
            <a:off x="3660052" y="1101890"/>
            <a:ext cx="5356410" cy="4351338"/>
          </a:xfrm>
        </p:spPr>
        <p:txBody>
          <a:bodyPr/>
          <a:lstStyle/>
          <a:p>
            <a:endParaRPr lang="en-GB" dirty="0">
              <a:latin typeface="Calibri" panose="020F0502020204030204" pitchFamily="34" charset="0"/>
            </a:endParaRPr>
          </a:p>
          <a:p>
            <a:pPr marL="0" indent="0">
              <a:buNone/>
            </a:pPr>
            <a:r>
              <a:rPr lang="en-GB" sz="1100" dirty="0">
                <a:latin typeface="Calibri" panose="020F0502020204030204" pitchFamily="34" charset="0"/>
              </a:rPr>
              <a:t>4 ELCREST E &amp; P NIG. LTD.</a:t>
            </a:r>
          </a:p>
          <a:p>
            <a:pPr marL="0" indent="0">
              <a:buNone/>
            </a:pPr>
            <a:r>
              <a:rPr lang="en-GB" sz="1100" dirty="0">
                <a:latin typeface="Calibri" panose="020F0502020204030204" pitchFamily="34" charset="0"/>
              </a:rPr>
              <a:t>THROUGH HALLIBURTON</a:t>
            </a:r>
          </a:p>
          <a:p>
            <a:pPr marL="0" indent="0">
              <a:buNone/>
            </a:pPr>
            <a:r>
              <a:rPr lang="en-GB" sz="1100" dirty="0">
                <a:latin typeface="Calibri" panose="020F0502020204030204" pitchFamily="34" charset="0"/>
              </a:rPr>
              <a:t>ENERGY SERVICE NIG.</a:t>
            </a:r>
          </a:p>
          <a:p>
            <a:pPr marL="0" indent="0">
              <a:buNone/>
            </a:pPr>
            <a:r>
              <a:rPr lang="en-GB" sz="1100" dirty="0">
                <a:latin typeface="Calibri" panose="020F0502020204030204" pitchFamily="34" charset="0"/>
              </a:rPr>
              <a:t>LTD.</a:t>
            </a:r>
          </a:p>
          <a:p>
            <a:pPr marL="0" indent="0">
              <a:buNone/>
            </a:pPr>
            <a:r>
              <a:rPr lang="en-GB" sz="1100" dirty="0">
                <a:latin typeface="Calibri" panose="020F0502020204030204" pitchFamily="34" charset="0"/>
              </a:rPr>
              <a:t>DESIGN, CONSTRUCTION AND</a:t>
            </a:r>
          </a:p>
          <a:p>
            <a:pPr marL="0" indent="0">
              <a:buNone/>
            </a:pPr>
            <a:r>
              <a:rPr lang="en-GB" sz="1100" dirty="0">
                <a:latin typeface="Calibri" panose="020F0502020204030204" pitchFamily="34" charset="0"/>
              </a:rPr>
              <a:t>FABRICATION OF GBETIOKUN</a:t>
            </a:r>
          </a:p>
          <a:p>
            <a:pPr marL="0" indent="0">
              <a:buNone/>
            </a:pPr>
            <a:r>
              <a:rPr lang="en-GB" sz="1100" dirty="0">
                <a:latin typeface="Calibri" panose="020F0502020204030204" pitchFamily="34" charset="0"/>
              </a:rPr>
              <a:t>FLOW STATION – OML 40</a:t>
            </a:r>
          </a:p>
          <a:p>
            <a:pPr marL="0" indent="0">
              <a:buNone/>
            </a:pPr>
            <a:r>
              <a:rPr lang="en-GB" sz="1100" dirty="0">
                <a:latin typeface="Calibri" panose="020F0502020204030204" pitchFamily="34" charset="0"/>
              </a:rPr>
              <a:t>ENGINEERING DESIGN, WORKSHOP PREFABRICATION,</a:t>
            </a:r>
          </a:p>
          <a:p>
            <a:pPr marL="0" indent="0">
              <a:buNone/>
            </a:pPr>
            <a:r>
              <a:rPr lang="en-GB" sz="1100" dirty="0">
                <a:latin typeface="Calibri" panose="020F0502020204030204" pitchFamily="34" charset="0"/>
              </a:rPr>
              <a:t>SITE INSTALLATION OF 3KPSI WP</a:t>
            </a:r>
          </a:p>
          <a:p>
            <a:pPr marL="0" indent="0">
              <a:buNone/>
            </a:pPr>
            <a:r>
              <a:rPr lang="en-GB" sz="1100" dirty="0">
                <a:latin typeface="Calibri" panose="020F0502020204030204" pitchFamily="34" charset="0"/>
              </a:rPr>
              <a:t>METERING SKID, 5KPSI INLET MANIFOLD AND</a:t>
            </a:r>
          </a:p>
          <a:p>
            <a:pPr marL="0" indent="0">
              <a:buNone/>
            </a:pPr>
            <a:r>
              <a:rPr lang="en-GB" sz="1100" dirty="0">
                <a:latin typeface="Calibri" panose="020F0502020204030204" pitchFamily="34" charset="0"/>
              </a:rPr>
              <a:t>INTEGRATION OF INTERCONNECTING PIPING</a:t>
            </a:r>
          </a:p>
          <a:p>
            <a:pPr marL="0" indent="0">
              <a:buNone/>
            </a:pPr>
            <a:r>
              <a:rPr lang="en-GB" sz="1100" dirty="0">
                <a:latin typeface="Calibri" panose="020F0502020204030204" pitchFamily="34" charset="0"/>
              </a:rPr>
              <a:t>AUGUST 2019</a:t>
            </a:r>
          </a:p>
          <a:p>
            <a:pPr marL="0" indent="0">
              <a:buNone/>
            </a:pPr>
            <a:r>
              <a:rPr lang="en-GB" sz="1100" dirty="0">
                <a:latin typeface="Calibri" panose="020F0502020204030204" pitchFamily="34" charset="0"/>
              </a:rPr>
              <a:t>COMPLETED</a:t>
            </a:r>
          </a:p>
          <a:p>
            <a:pPr marL="0" indent="0">
              <a:buNone/>
            </a:pPr>
            <a:endParaRPr lang="en-NG" sz="1100" dirty="0"/>
          </a:p>
        </p:txBody>
      </p:sp>
      <p:sp>
        <p:nvSpPr>
          <p:cNvPr id="6" name="Footer Placeholder 5">
            <a:extLst>
              <a:ext uri="{FF2B5EF4-FFF2-40B4-BE49-F238E27FC236}">
                <a16:creationId xmlns:a16="http://schemas.microsoft.com/office/drawing/2014/main" id="{565D678A-6176-4D8E-BA0A-CF0A902D04BF}"/>
              </a:ext>
            </a:extLst>
          </p:cNvPr>
          <p:cNvSpPr>
            <a:spLocks noGrp="1"/>
          </p:cNvSpPr>
          <p:nvPr>
            <p:ph type="ftr" sz="quarter" idx="11"/>
          </p:nvPr>
        </p:nvSpPr>
        <p:spPr>
          <a:xfrm>
            <a:off x="1335640" y="6444754"/>
            <a:ext cx="1492401" cy="230831"/>
          </a:xfrm>
        </p:spPr>
        <p:txBody>
          <a:bodyPr/>
          <a:lstStyle/>
          <a:p>
            <a:r>
              <a:rPr lang="en-GB" dirty="0"/>
              <a:t>VGA INTEGRATED</a:t>
            </a:r>
          </a:p>
        </p:txBody>
      </p:sp>
      <p:pic>
        <p:nvPicPr>
          <p:cNvPr id="7" name="Picture 6">
            <a:extLst>
              <a:ext uri="{FF2B5EF4-FFF2-40B4-BE49-F238E27FC236}">
                <a16:creationId xmlns:a16="http://schemas.microsoft.com/office/drawing/2014/main" id="{18E8EEDC-9AFD-44F7-A978-D2CAA39BB017}"/>
              </a:ext>
            </a:extLst>
          </p:cNvPr>
          <p:cNvPicPr>
            <a:picLocks noChangeAspect="1"/>
          </p:cNvPicPr>
          <p:nvPr/>
        </p:nvPicPr>
        <p:blipFill>
          <a:blip r:embed="rId2"/>
          <a:stretch>
            <a:fillRect/>
          </a:stretch>
        </p:blipFill>
        <p:spPr>
          <a:xfrm>
            <a:off x="10381331" y="254944"/>
            <a:ext cx="1810669" cy="768163"/>
          </a:xfrm>
          <a:prstGeom prst="rect">
            <a:avLst/>
          </a:prstGeom>
        </p:spPr>
      </p:pic>
      <p:sp>
        <p:nvSpPr>
          <p:cNvPr id="8" name="Rectangle 7">
            <a:extLst>
              <a:ext uri="{FF2B5EF4-FFF2-40B4-BE49-F238E27FC236}">
                <a16:creationId xmlns:a16="http://schemas.microsoft.com/office/drawing/2014/main" id="{8A810616-834A-4617-BC34-DBDED411C9C0}"/>
              </a:ext>
            </a:extLst>
          </p:cNvPr>
          <p:cNvSpPr/>
          <p:nvPr/>
        </p:nvSpPr>
        <p:spPr>
          <a:xfrm>
            <a:off x="667822" y="1621410"/>
            <a:ext cx="2838950" cy="3970318"/>
          </a:xfrm>
          <a:prstGeom prst="rect">
            <a:avLst/>
          </a:prstGeom>
        </p:spPr>
        <p:txBody>
          <a:bodyPr wrap="square">
            <a:spAutoFit/>
          </a:bodyPr>
          <a:lstStyle/>
          <a:p>
            <a:r>
              <a:rPr lang="en-GB" sz="900" dirty="0">
                <a:latin typeface="Calibri" panose="020F0502020204030204" pitchFamily="34" charset="0"/>
              </a:rPr>
              <a:t>HALLIBURTON ENERGY</a:t>
            </a:r>
          </a:p>
          <a:p>
            <a:r>
              <a:rPr lang="en-GB" sz="900" dirty="0">
                <a:latin typeface="Calibri" panose="020F0502020204030204" pitchFamily="34" charset="0"/>
              </a:rPr>
              <a:t>SERVICE NIG. LTD.</a:t>
            </a:r>
          </a:p>
          <a:p>
            <a:r>
              <a:rPr lang="en-GB" sz="900" dirty="0">
                <a:latin typeface="Calibri" panose="020F0502020204030204" pitchFamily="34" charset="0"/>
              </a:rPr>
              <a:t>DESIGN &amp; FABRICATION OF 5”</a:t>
            </a:r>
          </a:p>
          <a:p>
            <a:r>
              <a:rPr lang="en-GB" sz="900" dirty="0">
                <a:latin typeface="Calibri" panose="020F0502020204030204" pitchFamily="34" charset="0"/>
              </a:rPr>
              <a:t>MUD LINE STAND PIPE</a:t>
            </a:r>
          </a:p>
          <a:p>
            <a:r>
              <a:rPr lang="en-GB" sz="900" dirty="0">
                <a:latin typeface="Calibri" panose="020F0502020204030204" pitchFamily="34" charset="0"/>
              </a:rPr>
              <a:t>ENGINEERING DESIGN AND WORKSHOP PREFABRICATION</a:t>
            </a:r>
          </a:p>
          <a:p>
            <a:r>
              <a:rPr lang="en-GB" sz="900" dirty="0">
                <a:latin typeface="Calibri" panose="020F0502020204030204" pitchFamily="34" charset="0"/>
              </a:rPr>
              <a:t>OF 5” MUD LINE STAND PIPE</a:t>
            </a:r>
          </a:p>
          <a:p>
            <a:r>
              <a:rPr lang="en-GB" sz="900" dirty="0">
                <a:latin typeface="Calibri" panose="020F0502020204030204" pitchFamily="34" charset="0"/>
              </a:rPr>
              <a:t>DECEMBER 2019</a:t>
            </a:r>
          </a:p>
          <a:p>
            <a:r>
              <a:rPr lang="en-GB" sz="900" dirty="0">
                <a:latin typeface="Calibri" panose="020F0502020204030204" pitchFamily="34" charset="0"/>
              </a:rPr>
              <a:t>ON-GOING</a:t>
            </a:r>
          </a:p>
          <a:p>
            <a:endParaRPr lang="en-GB" sz="900" dirty="0">
              <a:latin typeface="Calibri" panose="020F0502020204030204" pitchFamily="34" charset="0"/>
            </a:endParaRPr>
          </a:p>
          <a:p>
            <a:r>
              <a:rPr lang="en-GB" sz="900" dirty="0">
                <a:latin typeface="Calibri" panose="020F0502020204030204" pitchFamily="34" charset="0"/>
              </a:rPr>
              <a:t>2 HALLIBURTON ENERGY</a:t>
            </a:r>
          </a:p>
          <a:p>
            <a:r>
              <a:rPr lang="en-GB" sz="900" dirty="0">
                <a:latin typeface="Calibri" panose="020F0502020204030204" pitchFamily="34" charset="0"/>
              </a:rPr>
              <a:t>SERVICE NIG. LTD.</a:t>
            </a:r>
          </a:p>
          <a:p>
            <a:r>
              <a:rPr lang="en-GB" sz="900" dirty="0">
                <a:latin typeface="Calibri" panose="020F0502020204030204" pitchFamily="34" charset="0"/>
              </a:rPr>
              <a:t>DESIGN AND FABRICATION OF</a:t>
            </a:r>
          </a:p>
          <a:p>
            <a:r>
              <a:rPr lang="en-GB" sz="900" dirty="0">
                <a:latin typeface="Calibri" panose="020F0502020204030204" pitchFamily="34" charset="0"/>
              </a:rPr>
              <a:t>EXPLOSIVE MAGAZINES</a:t>
            </a:r>
          </a:p>
          <a:p>
            <a:r>
              <a:rPr lang="en-GB" sz="900" dirty="0">
                <a:latin typeface="Calibri" panose="020F0502020204030204" pitchFamily="34" charset="0"/>
              </a:rPr>
              <a:t>DESIGN, CONSTRUCTION AND FABRICATION OF</a:t>
            </a:r>
          </a:p>
          <a:p>
            <a:r>
              <a:rPr lang="en-GB" sz="900" dirty="0">
                <a:latin typeface="Calibri" panose="020F0502020204030204" pitchFamily="34" charset="0"/>
              </a:rPr>
              <a:t>8 NOS EXPLOSIVE MAGAZINES APPROVED BY</a:t>
            </a:r>
          </a:p>
          <a:p>
            <a:r>
              <a:rPr lang="en-GB" sz="900" dirty="0">
                <a:latin typeface="Calibri" panose="020F0502020204030204" pitchFamily="34" charset="0"/>
              </a:rPr>
              <a:t>MINISTRY OF MINES &amp; STEEL DEVELOPMENT</a:t>
            </a:r>
          </a:p>
          <a:p>
            <a:r>
              <a:rPr lang="en-GB" sz="900" dirty="0">
                <a:latin typeface="Calibri" panose="020F0502020204030204" pitchFamily="34" charset="0"/>
              </a:rPr>
              <a:t>DECEMBER 2019</a:t>
            </a:r>
          </a:p>
          <a:p>
            <a:r>
              <a:rPr lang="en-GB" sz="900" dirty="0">
                <a:latin typeface="Calibri" panose="020F0502020204030204" pitchFamily="34" charset="0"/>
              </a:rPr>
              <a:t>ONGOING</a:t>
            </a:r>
          </a:p>
          <a:p>
            <a:endParaRPr lang="en-GB" sz="900" dirty="0">
              <a:latin typeface="Calibri" panose="020F0502020204030204" pitchFamily="34" charset="0"/>
            </a:endParaRPr>
          </a:p>
          <a:p>
            <a:r>
              <a:rPr lang="en-GB" sz="900" dirty="0">
                <a:latin typeface="Calibri" panose="020F0502020204030204" pitchFamily="34" charset="0"/>
              </a:rPr>
              <a:t>3 HALLIBURTON ENERGY</a:t>
            </a:r>
          </a:p>
          <a:p>
            <a:r>
              <a:rPr lang="en-GB" sz="900" dirty="0">
                <a:latin typeface="Calibri" panose="020F0502020204030204" pitchFamily="34" charset="0"/>
              </a:rPr>
              <a:t>SERVICE NIG. LTD.</a:t>
            </a:r>
          </a:p>
          <a:p>
            <a:r>
              <a:rPr lang="en-GB" sz="900" dirty="0">
                <a:latin typeface="Calibri" panose="020F0502020204030204" pitchFamily="34" charset="0"/>
              </a:rPr>
              <a:t>DESIGN &amp; FABRICATION OF DNV GL</a:t>
            </a:r>
          </a:p>
          <a:p>
            <a:r>
              <a:rPr lang="en-GB" sz="900" dirty="0">
                <a:latin typeface="Calibri" panose="020F0502020204030204" pitchFamily="34" charset="0"/>
              </a:rPr>
              <a:t>CERTIFIED MINI CONTAINERS</a:t>
            </a:r>
          </a:p>
          <a:p>
            <a:r>
              <a:rPr lang="en-GB" sz="900" dirty="0">
                <a:latin typeface="Calibri" panose="020F0502020204030204" pitchFamily="34" charset="0"/>
              </a:rPr>
              <a:t>FABRICATION OF 10 NOS DNV GL CERTIFIED</a:t>
            </a:r>
          </a:p>
          <a:p>
            <a:r>
              <a:rPr lang="en-GB" sz="900" dirty="0">
                <a:latin typeface="Calibri" panose="020F0502020204030204" pitchFamily="34" charset="0"/>
              </a:rPr>
              <a:t>MINI CONTAINERS</a:t>
            </a:r>
          </a:p>
          <a:p>
            <a:r>
              <a:rPr lang="en-GB" sz="900" dirty="0">
                <a:latin typeface="Calibri" panose="020F0502020204030204" pitchFamily="34" charset="0"/>
              </a:rPr>
              <a:t>OCTOBER 2019</a:t>
            </a:r>
          </a:p>
          <a:p>
            <a:r>
              <a:rPr lang="en-GB" sz="900" dirty="0">
                <a:latin typeface="Calibri" panose="020F0502020204030204" pitchFamily="34" charset="0"/>
              </a:rPr>
              <a:t>ONGOING</a:t>
            </a:r>
            <a:endParaRPr lang="en-NG" sz="900" dirty="0"/>
          </a:p>
        </p:txBody>
      </p:sp>
      <p:sp>
        <p:nvSpPr>
          <p:cNvPr id="10" name="Rectangle 9">
            <a:extLst>
              <a:ext uri="{FF2B5EF4-FFF2-40B4-BE49-F238E27FC236}">
                <a16:creationId xmlns:a16="http://schemas.microsoft.com/office/drawing/2014/main" id="{07E41D67-9FD1-4E85-9C28-8EEA27D0C727}"/>
              </a:ext>
            </a:extLst>
          </p:cNvPr>
          <p:cNvSpPr/>
          <p:nvPr/>
        </p:nvSpPr>
        <p:spPr>
          <a:xfrm>
            <a:off x="8081190" y="1022061"/>
            <a:ext cx="4600281" cy="5619487"/>
          </a:xfrm>
          <a:prstGeom prst="rect">
            <a:avLst/>
          </a:prstGeom>
        </p:spPr>
        <p:txBody>
          <a:bodyPr wrap="square">
            <a:spAutoFit/>
          </a:bodyPr>
          <a:lstStyle/>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5 HALLIBURTON ENERGY</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SERVICE NIG. LTD.</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DESIGN &amp; FABRICATION OF 6 NOS</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1050 CUFT PRESSURE VESSEL</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(SILOS)</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FABRICATION OF 6 UNITS PRESSURE VESSELS</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(SILOS) FOR CEMENTING</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FEBRUARY 2019</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COMPLETED</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6 SHELL PETROLEUM</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DEVELOPMENT</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COMPANY (SPDC)</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FABRICATION OF OTUMARA</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DOMGAS ACCOMODATION</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MODULE</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CONSTRUCTION, FABRICATION &amp; FURNISHING</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OF 13 UNITS 4-MAN ACCOMODATION MODULE</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(PORTAKABIN) FOR SPDC OTUMARA LOCATION</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DECEMBER 2018</a:t>
            </a:r>
          </a:p>
          <a:p>
            <a:pPr lvl="0">
              <a:lnSpc>
                <a:spcPct val="94000"/>
              </a:lnSpc>
              <a:spcBef>
                <a:spcPts val="1200"/>
              </a:spcBef>
              <a:buClr>
                <a:srgbClr val="2D6612"/>
              </a:buClr>
              <a:buSzPct val="90000"/>
            </a:pPr>
            <a:r>
              <a:rPr lang="en-GB" sz="900" dirty="0">
                <a:solidFill>
                  <a:srgbClr val="000000">
                    <a:lumMod val="65000"/>
                    <a:lumOff val="35000"/>
                  </a:srgbClr>
                </a:solidFill>
                <a:latin typeface="Calibri" panose="020F0502020204030204" pitchFamily="34" charset="0"/>
              </a:rPr>
              <a:t>COMPLETED</a:t>
            </a:r>
          </a:p>
        </p:txBody>
      </p:sp>
    </p:spTree>
    <p:extLst>
      <p:ext uri="{BB962C8B-B14F-4D97-AF65-F5344CB8AC3E}">
        <p14:creationId xmlns:p14="http://schemas.microsoft.com/office/powerpoint/2010/main" val="336091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1EDE-0F3E-4DD2-B6E6-CBE3DC33F802}"/>
              </a:ext>
            </a:extLst>
          </p:cNvPr>
          <p:cNvSpPr>
            <a:spLocks noGrp="1"/>
          </p:cNvSpPr>
          <p:nvPr>
            <p:ph type="title"/>
          </p:nvPr>
        </p:nvSpPr>
        <p:spPr/>
        <p:txBody>
          <a:bodyPr/>
          <a:lstStyle/>
          <a:p>
            <a:r>
              <a:rPr lang="en-GB" dirty="0"/>
              <a:t>VGA INTEGRATED-PROJECT EXPERIENCE</a:t>
            </a:r>
            <a:endParaRPr lang="en-NG" dirty="0"/>
          </a:p>
        </p:txBody>
      </p:sp>
      <p:sp>
        <p:nvSpPr>
          <p:cNvPr id="3" name="Slide Number Placeholder 2">
            <a:extLst>
              <a:ext uri="{FF2B5EF4-FFF2-40B4-BE49-F238E27FC236}">
                <a16:creationId xmlns:a16="http://schemas.microsoft.com/office/drawing/2014/main" id="{A37F8EA2-33BC-44B9-98E2-48E014878F67}"/>
              </a:ext>
            </a:extLst>
          </p:cNvPr>
          <p:cNvSpPr>
            <a:spLocks noGrp="1"/>
          </p:cNvSpPr>
          <p:nvPr>
            <p:ph type="sldNum" sz="quarter" idx="12"/>
          </p:nvPr>
        </p:nvSpPr>
        <p:spPr/>
        <p:txBody>
          <a:bodyPr/>
          <a:lstStyle/>
          <a:p>
            <a:r>
              <a:rPr lang="en-GB"/>
              <a:t>Slide: </a:t>
            </a:r>
            <a:fld id="{6F5AE5E8-1B4C-452D-8F0B-727DC85466D1}" type="slidenum">
              <a:rPr lang="en-GB" smtClean="0"/>
              <a:pPr/>
              <a:t>14</a:t>
            </a:fld>
            <a:endParaRPr lang="en-GB" dirty="0"/>
          </a:p>
        </p:txBody>
      </p:sp>
      <p:sp>
        <p:nvSpPr>
          <p:cNvPr id="6" name="Footer Placeholder 5">
            <a:extLst>
              <a:ext uri="{FF2B5EF4-FFF2-40B4-BE49-F238E27FC236}">
                <a16:creationId xmlns:a16="http://schemas.microsoft.com/office/drawing/2014/main" id="{565D678A-6176-4D8E-BA0A-CF0A902D04BF}"/>
              </a:ext>
            </a:extLst>
          </p:cNvPr>
          <p:cNvSpPr>
            <a:spLocks noGrp="1"/>
          </p:cNvSpPr>
          <p:nvPr>
            <p:ph type="ftr" sz="quarter" idx="11"/>
          </p:nvPr>
        </p:nvSpPr>
        <p:spPr>
          <a:xfrm>
            <a:off x="1335640" y="6444754"/>
            <a:ext cx="1492401" cy="230831"/>
          </a:xfrm>
        </p:spPr>
        <p:txBody>
          <a:bodyPr/>
          <a:lstStyle/>
          <a:p>
            <a:r>
              <a:rPr lang="en-GB" dirty="0"/>
              <a:t>VGA INTEGRATED</a:t>
            </a:r>
          </a:p>
        </p:txBody>
      </p:sp>
      <p:pic>
        <p:nvPicPr>
          <p:cNvPr id="7" name="Picture 6">
            <a:extLst>
              <a:ext uri="{FF2B5EF4-FFF2-40B4-BE49-F238E27FC236}">
                <a16:creationId xmlns:a16="http://schemas.microsoft.com/office/drawing/2014/main" id="{18E8EEDC-9AFD-44F7-A978-D2CAA39BB017}"/>
              </a:ext>
            </a:extLst>
          </p:cNvPr>
          <p:cNvPicPr>
            <a:picLocks noChangeAspect="1"/>
          </p:cNvPicPr>
          <p:nvPr/>
        </p:nvPicPr>
        <p:blipFill>
          <a:blip r:embed="rId2"/>
          <a:stretch>
            <a:fillRect/>
          </a:stretch>
        </p:blipFill>
        <p:spPr>
          <a:xfrm>
            <a:off x="10381331" y="254944"/>
            <a:ext cx="1810669" cy="768163"/>
          </a:xfrm>
          <a:prstGeom prst="rect">
            <a:avLst/>
          </a:prstGeom>
        </p:spPr>
      </p:pic>
      <p:sp>
        <p:nvSpPr>
          <p:cNvPr id="10" name="Rectangle 9">
            <a:extLst>
              <a:ext uri="{FF2B5EF4-FFF2-40B4-BE49-F238E27FC236}">
                <a16:creationId xmlns:a16="http://schemas.microsoft.com/office/drawing/2014/main" id="{5260DD49-EEFF-47D3-A34F-77A9C4ED85DA}"/>
              </a:ext>
            </a:extLst>
          </p:cNvPr>
          <p:cNvSpPr/>
          <p:nvPr/>
        </p:nvSpPr>
        <p:spPr>
          <a:xfrm>
            <a:off x="1" y="1253194"/>
            <a:ext cx="11057640" cy="3677930"/>
          </a:xfrm>
          <a:prstGeom prst="rect">
            <a:avLst/>
          </a:prstGeom>
        </p:spPr>
        <p:txBody>
          <a:bodyPr wrap="square">
            <a:spAutoFit/>
          </a:bodyPr>
          <a:lstStyle/>
          <a:p>
            <a:pPr algn="just"/>
            <a:r>
              <a:rPr lang="en-GB" sz="1100" b="1" dirty="0">
                <a:solidFill>
                  <a:srgbClr val="000000"/>
                </a:solidFill>
                <a:latin typeface="Calibri" panose="020F0502020204030204" pitchFamily="34" charset="0"/>
              </a:rPr>
              <a:t>Natural Gas Dehydration</a:t>
            </a:r>
            <a:endParaRPr lang="en-GB" sz="1100" dirty="0">
              <a:solidFill>
                <a:srgbClr val="000000"/>
              </a:solidFill>
              <a:latin typeface="Calibri" panose="020F0502020204030204" pitchFamily="34" charset="0"/>
            </a:endParaRPr>
          </a:p>
          <a:p>
            <a:pPr algn="just"/>
            <a:r>
              <a:rPr lang="en-GB" sz="1000" dirty="0">
                <a:solidFill>
                  <a:srgbClr val="000000"/>
                </a:solidFill>
                <a:latin typeface="Calibri" panose="020F0502020204030204" pitchFamily="34" charset="0"/>
              </a:rPr>
              <a:t>Bangladesh </a:t>
            </a:r>
            <a:r>
              <a:rPr lang="en-GB" sz="1000" dirty="0" err="1">
                <a:solidFill>
                  <a:srgbClr val="000000"/>
                </a:solidFill>
                <a:latin typeface="Calibri" panose="020F0502020204030204" pitchFamily="34" charset="0"/>
              </a:rPr>
              <a:t>Bibiyana</a:t>
            </a:r>
            <a:r>
              <a:rPr lang="en-GB" sz="1000" dirty="0">
                <a:solidFill>
                  <a:srgbClr val="000000"/>
                </a:solidFill>
                <a:latin typeface="Calibri" panose="020F0502020204030204" pitchFamily="34" charset="0"/>
              </a:rPr>
              <a:t> Project - TEG Dehydration..................................................................................................(4) x 150 MMSCFD (each)</a:t>
            </a:r>
          </a:p>
          <a:p>
            <a:pPr algn="just"/>
            <a:r>
              <a:rPr lang="en-GB" sz="1000" dirty="0">
                <a:solidFill>
                  <a:srgbClr val="000000"/>
                </a:solidFill>
                <a:latin typeface="Calibri" panose="020F0502020204030204" pitchFamily="34" charset="0"/>
              </a:rPr>
              <a:t>Bangladesh MB Project - TEG Dehydration.............................................................................................................................110 MMSCFD</a:t>
            </a:r>
          </a:p>
          <a:p>
            <a:pPr algn="just"/>
            <a:r>
              <a:rPr lang="en-GB" sz="1000" dirty="0">
                <a:solidFill>
                  <a:srgbClr val="000000"/>
                </a:solidFill>
                <a:latin typeface="Calibri" panose="020F0502020204030204" pitchFamily="34" charset="0"/>
              </a:rPr>
              <a:t>Bangladesh - TEG Dehydration................................................................................................................................................150 MMSCFD</a:t>
            </a:r>
          </a:p>
          <a:p>
            <a:pPr algn="just"/>
            <a:r>
              <a:rPr lang="fr-FR" sz="1000" dirty="0">
                <a:solidFill>
                  <a:srgbClr val="000000"/>
                </a:solidFill>
                <a:latin typeface="Calibri" panose="020F0502020204030204" pitchFamily="34" charset="0"/>
              </a:rPr>
              <a:t>Liard </a:t>
            </a:r>
            <a:r>
              <a:rPr lang="fr-FR" sz="1000" dirty="0" err="1">
                <a:solidFill>
                  <a:srgbClr val="000000"/>
                </a:solidFill>
                <a:latin typeface="Calibri" panose="020F0502020204030204" pitchFamily="34" charset="0"/>
              </a:rPr>
              <a:t>Dehydration</a:t>
            </a:r>
            <a:r>
              <a:rPr lang="fr-FR" sz="1000" dirty="0">
                <a:solidFill>
                  <a:srgbClr val="000000"/>
                </a:solidFill>
                <a:latin typeface="Calibri" panose="020F0502020204030204" pitchFamily="34" charset="0"/>
              </a:rPr>
              <a:t> Station..........................................................................................................................................................75 MMSCFD</a:t>
            </a:r>
          </a:p>
          <a:p>
            <a:pPr algn="just"/>
            <a:r>
              <a:rPr lang="en-GB" sz="1000" dirty="0">
                <a:solidFill>
                  <a:srgbClr val="000000"/>
                </a:solidFill>
                <a:latin typeface="Calibri" panose="020F0502020204030204" pitchFamily="34" charset="0"/>
              </a:rPr>
              <a:t>Cabin Lake Gas Plant...............................................................................................................................................................200 MMSCFD</a:t>
            </a:r>
          </a:p>
          <a:p>
            <a:pPr algn="just"/>
            <a:r>
              <a:rPr lang="en-GB" sz="1000" dirty="0">
                <a:solidFill>
                  <a:srgbClr val="000000"/>
                </a:solidFill>
                <a:latin typeface="Calibri" panose="020F0502020204030204" pitchFamily="34" charset="0"/>
              </a:rPr>
              <a:t>Carmon Creek - Dehydration Unit (Acid Gas)...........................................................................................................................2.8 MMSCFD</a:t>
            </a:r>
          </a:p>
          <a:p>
            <a:pPr algn="just"/>
            <a:r>
              <a:rPr lang="en-GB" sz="1000" dirty="0">
                <a:solidFill>
                  <a:srgbClr val="000000"/>
                </a:solidFill>
                <a:latin typeface="Calibri" panose="020F0502020204030204" pitchFamily="34" charset="0"/>
              </a:rPr>
              <a:t>Weyburn CO2 Capture-Molecular Sieve...........................................................................................................................2 - 4’ x 30’ Towers</a:t>
            </a:r>
          </a:p>
          <a:p>
            <a:pPr algn="just"/>
            <a:r>
              <a:rPr lang="en-GB" sz="1000" dirty="0">
                <a:solidFill>
                  <a:srgbClr val="000000"/>
                </a:solidFill>
                <a:latin typeface="Calibri" panose="020F0502020204030204" pitchFamily="34" charset="0"/>
              </a:rPr>
              <a:t>Old Man Gas Plant Molecular Sieve Package...................................................................................................................3 – 5’ x 24’ Tower</a:t>
            </a:r>
          </a:p>
          <a:p>
            <a:pPr algn="just"/>
            <a:r>
              <a:rPr lang="en-GB" sz="1100" b="1" dirty="0">
                <a:solidFill>
                  <a:srgbClr val="000000"/>
                </a:solidFill>
                <a:latin typeface="Calibri" panose="020F0502020204030204" pitchFamily="34" charset="0"/>
              </a:rPr>
              <a:t>Metering Units</a:t>
            </a:r>
            <a:endParaRPr lang="en-GB" sz="1100" dirty="0">
              <a:solidFill>
                <a:srgbClr val="000000"/>
              </a:solidFill>
              <a:latin typeface="Calibri" panose="020F0502020204030204" pitchFamily="34" charset="0"/>
            </a:endParaRPr>
          </a:p>
          <a:p>
            <a:pPr algn="just"/>
            <a:r>
              <a:rPr lang="en-GB" sz="1000" dirty="0">
                <a:solidFill>
                  <a:srgbClr val="000000"/>
                </a:solidFill>
                <a:latin typeface="Calibri" panose="020F0502020204030204" pitchFamily="34" charset="0"/>
              </a:rPr>
              <a:t>Sales Gas/Condensate Metering Package...................................................................................................................80 MMSCFD CL 1500</a:t>
            </a:r>
          </a:p>
          <a:p>
            <a:pPr algn="just"/>
            <a:r>
              <a:rPr lang="en-GB" sz="1000" dirty="0">
                <a:solidFill>
                  <a:srgbClr val="000000"/>
                </a:solidFill>
                <a:latin typeface="Calibri" panose="020F0502020204030204" pitchFamily="34" charset="0"/>
              </a:rPr>
              <a:t>Sales Gas Meter Package.............................................................................................................................................100 MMSCFD CL 600</a:t>
            </a:r>
          </a:p>
          <a:p>
            <a:pPr algn="just"/>
            <a:r>
              <a:rPr lang="en-GB" sz="1000" dirty="0" err="1">
                <a:solidFill>
                  <a:srgbClr val="000000"/>
                </a:solidFill>
                <a:latin typeface="Calibri" panose="020F0502020204030204" pitchFamily="34" charset="0"/>
              </a:rPr>
              <a:t>Kiwigana</a:t>
            </a:r>
            <a:r>
              <a:rPr lang="en-GB" sz="1000" dirty="0">
                <a:solidFill>
                  <a:srgbClr val="000000"/>
                </a:solidFill>
                <a:latin typeface="Calibri" panose="020F0502020204030204" pitchFamily="34" charset="0"/>
              </a:rPr>
              <a:t>-Sales Metering Package................................................................................................................................30 MMSCFD CL 2500</a:t>
            </a:r>
          </a:p>
          <a:p>
            <a:pPr algn="just"/>
            <a:r>
              <a:rPr lang="en-GB" sz="1000" dirty="0">
                <a:solidFill>
                  <a:srgbClr val="000000"/>
                </a:solidFill>
                <a:latin typeface="Calibri" panose="020F0502020204030204" pitchFamily="34" charset="0"/>
              </a:rPr>
              <a:t>Blair Creek Gas Plant, Sales Gas Metering Package.......................................................................................................50 MMSCFD CL 600 </a:t>
            </a:r>
          </a:p>
          <a:p>
            <a:pPr algn="just"/>
            <a:r>
              <a:rPr lang="en-GB" sz="1100" b="1" dirty="0">
                <a:solidFill>
                  <a:srgbClr val="000000"/>
                </a:solidFill>
                <a:latin typeface="Calibri" panose="020F0502020204030204" pitchFamily="34" charset="0"/>
              </a:rPr>
              <a:t>Natural Gas And Liquid H2S And CO2 Removal</a:t>
            </a:r>
            <a:endParaRPr lang="en-GB" sz="1100" dirty="0">
              <a:solidFill>
                <a:srgbClr val="000000"/>
              </a:solidFill>
              <a:latin typeface="Calibri" panose="020F0502020204030204" pitchFamily="34" charset="0"/>
            </a:endParaRPr>
          </a:p>
          <a:p>
            <a:pPr algn="just"/>
            <a:r>
              <a:rPr lang="en-GB" sz="1000" dirty="0">
                <a:solidFill>
                  <a:srgbClr val="000000"/>
                </a:solidFill>
                <a:latin typeface="Calibri" panose="020F0502020204030204" pitchFamily="34" charset="0"/>
              </a:rPr>
              <a:t>Oman - Amine Sweetening......................................................................................................................................150 </a:t>
            </a:r>
            <a:r>
              <a:rPr lang="en-GB" sz="1000" dirty="0" err="1">
                <a:solidFill>
                  <a:srgbClr val="000000"/>
                </a:solidFill>
                <a:latin typeface="Calibri" panose="020F0502020204030204" pitchFamily="34" charset="0"/>
              </a:rPr>
              <a:t>gpm</a:t>
            </a:r>
            <a:r>
              <a:rPr lang="en-GB" sz="1000" dirty="0">
                <a:solidFill>
                  <a:srgbClr val="000000"/>
                </a:solidFill>
                <a:latin typeface="Calibri" panose="020F0502020204030204" pitchFamily="34" charset="0"/>
              </a:rPr>
              <a:t>, 100 MMSCFD</a:t>
            </a:r>
          </a:p>
          <a:p>
            <a:pPr algn="just"/>
            <a:r>
              <a:rPr lang="en-GB" sz="1000" dirty="0">
                <a:solidFill>
                  <a:srgbClr val="000000"/>
                </a:solidFill>
                <a:latin typeface="Calibri" panose="020F0502020204030204" pitchFamily="34" charset="0"/>
              </a:rPr>
              <a:t>Northern Alberta - Amine Sweetening.........................................................................................................................110 </a:t>
            </a:r>
            <a:r>
              <a:rPr lang="en-GB" sz="1000" dirty="0" err="1">
                <a:solidFill>
                  <a:srgbClr val="000000"/>
                </a:solidFill>
                <a:latin typeface="Calibri" panose="020F0502020204030204" pitchFamily="34" charset="0"/>
              </a:rPr>
              <a:t>gpm</a:t>
            </a:r>
            <a:r>
              <a:rPr lang="en-GB" sz="1000" dirty="0">
                <a:solidFill>
                  <a:srgbClr val="000000"/>
                </a:solidFill>
                <a:latin typeface="Calibri" panose="020F0502020204030204" pitchFamily="34" charset="0"/>
              </a:rPr>
              <a:t>, 80 MSCFD</a:t>
            </a:r>
          </a:p>
          <a:p>
            <a:pPr algn="just"/>
            <a:r>
              <a:rPr lang="en-GB" sz="1000" dirty="0">
                <a:solidFill>
                  <a:srgbClr val="000000"/>
                </a:solidFill>
                <a:latin typeface="Calibri" panose="020F0502020204030204" pitchFamily="34" charset="0"/>
              </a:rPr>
              <a:t>US - Amine Sweetening.............................................................................................................................................600 </a:t>
            </a:r>
            <a:r>
              <a:rPr lang="en-GB" sz="1000" dirty="0" err="1">
                <a:solidFill>
                  <a:srgbClr val="000000"/>
                </a:solidFill>
                <a:latin typeface="Calibri" panose="020F0502020204030204" pitchFamily="34" charset="0"/>
              </a:rPr>
              <a:t>gpm</a:t>
            </a:r>
            <a:r>
              <a:rPr lang="en-GB" sz="1000" dirty="0">
                <a:solidFill>
                  <a:srgbClr val="000000"/>
                </a:solidFill>
                <a:latin typeface="Calibri" panose="020F0502020204030204" pitchFamily="34" charset="0"/>
              </a:rPr>
              <a:t>, 90 MMSCFD</a:t>
            </a:r>
          </a:p>
          <a:p>
            <a:pPr algn="just"/>
            <a:r>
              <a:rPr lang="en-GB" sz="1000" dirty="0">
                <a:solidFill>
                  <a:srgbClr val="000000"/>
                </a:solidFill>
                <a:latin typeface="Calibri" panose="020F0502020204030204" pitchFamily="34" charset="0"/>
              </a:rPr>
              <a:t>Pakistan - Amine Sweetening Package Block 22.........................................................................................................45 </a:t>
            </a:r>
            <a:r>
              <a:rPr lang="en-GB" sz="1000" dirty="0" err="1">
                <a:solidFill>
                  <a:srgbClr val="000000"/>
                </a:solidFill>
                <a:latin typeface="Calibri" panose="020F0502020204030204" pitchFamily="34" charset="0"/>
              </a:rPr>
              <a:t>gpm</a:t>
            </a:r>
            <a:r>
              <a:rPr lang="en-GB" sz="1000" dirty="0">
                <a:solidFill>
                  <a:srgbClr val="000000"/>
                </a:solidFill>
                <a:latin typeface="Calibri" panose="020F0502020204030204" pitchFamily="34" charset="0"/>
              </a:rPr>
              <a:t>, 20 MMSCFD</a:t>
            </a:r>
          </a:p>
          <a:p>
            <a:pPr algn="just"/>
            <a:r>
              <a:rPr lang="en-GB" sz="1000" dirty="0">
                <a:solidFill>
                  <a:srgbClr val="000000"/>
                </a:solidFill>
                <a:latin typeface="Calibri" panose="020F0502020204030204" pitchFamily="34" charset="0"/>
              </a:rPr>
              <a:t>Birch Compressor Station - Amine Sweetening........................................................................................................5.5 </a:t>
            </a:r>
            <a:r>
              <a:rPr lang="en-GB" sz="1000" dirty="0" err="1">
                <a:solidFill>
                  <a:srgbClr val="000000"/>
                </a:solidFill>
                <a:latin typeface="Calibri" panose="020F0502020204030204" pitchFamily="34" charset="0"/>
              </a:rPr>
              <a:t>gpm</a:t>
            </a:r>
            <a:r>
              <a:rPr lang="en-GB" sz="1000" dirty="0">
                <a:solidFill>
                  <a:srgbClr val="000000"/>
                </a:solidFill>
                <a:latin typeface="Calibri" panose="020F0502020204030204" pitchFamily="34" charset="0"/>
              </a:rPr>
              <a:t>, 2.2 MMSCFD</a:t>
            </a:r>
          </a:p>
          <a:p>
            <a:pPr algn="just"/>
            <a:r>
              <a:rPr lang="en-GB" sz="1000" dirty="0">
                <a:solidFill>
                  <a:srgbClr val="000000"/>
                </a:solidFill>
                <a:latin typeface="Calibri" panose="020F0502020204030204" pitchFamily="34" charset="0"/>
              </a:rPr>
              <a:t>Cabin Lake Gas Plant - Amine Sweetening............................................................................................................2200 </a:t>
            </a:r>
            <a:r>
              <a:rPr lang="en-GB" sz="1000" dirty="0" err="1">
                <a:solidFill>
                  <a:srgbClr val="000000"/>
                </a:solidFill>
                <a:latin typeface="Calibri" panose="020F0502020204030204" pitchFamily="34" charset="0"/>
              </a:rPr>
              <a:t>gpm</a:t>
            </a:r>
            <a:r>
              <a:rPr lang="en-GB" sz="1000" dirty="0">
                <a:solidFill>
                  <a:srgbClr val="000000"/>
                </a:solidFill>
                <a:latin typeface="Calibri" panose="020F0502020204030204" pitchFamily="34" charset="0"/>
              </a:rPr>
              <a:t>, 200 MMSCFD</a:t>
            </a:r>
          </a:p>
          <a:p>
            <a:pPr algn="just"/>
            <a:r>
              <a:rPr lang="en-GB" sz="1000" dirty="0">
                <a:solidFill>
                  <a:srgbClr val="000000"/>
                </a:solidFill>
                <a:latin typeface="Calibri" panose="020F0502020204030204" pitchFamily="34" charset="0"/>
              </a:rPr>
              <a:t>Northern Alberta - Liquid C3+ Amine Sweetening.........................................................................................................................535 </a:t>
            </a:r>
            <a:r>
              <a:rPr lang="en-GB" sz="1000" dirty="0" err="1">
                <a:solidFill>
                  <a:srgbClr val="000000"/>
                </a:solidFill>
                <a:latin typeface="Calibri" panose="020F0502020204030204" pitchFamily="34" charset="0"/>
              </a:rPr>
              <a:t>gpm</a:t>
            </a:r>
            <a:endParaRPr lang="en-GB" sz="1000" dirty="0">
              <a:solidFill>
                <a:srgbClr val="000000"/>
              </a:solidFill>
              <a:latin typeface="Calibri" panose="020F0502020204030204" pitchFamily="34" charset="0"/>
            </a:endParaRPr>
          </a:p>
          <a:p>
            <a:pPr algn="just"/>
            <a:r>
              <a:rPr lang="en-GB" sz="1000" dirty="0">
                <a:solidFill>
                  <a:srgbClr val="000000"/>
                </a:solidFill>
                <a:latin typeface="Calibri" panose="020F0502020204030204" pitchFamily="34" charset="0"/>
              </a:rPr>
              <a:t>Northern Alberta - Liquid C3+ Amine Sweetening...........................................................................................................................60 </a:t>
            </a:r>
            <a:r>
              <a:rPr lang="en-GB" sz="1000" dirty="0" err="1">
                <a:solidFill>
                  <a:srgbClr val="000000"/>
                </a:solidFill>
                <a:latin typeface="Calibri" panose="020F0502020204030204" pitchFamily="34" charset="0"/>
              </a:rPr>
              <a:t>gpm</a:t>
            </a:r>
            <a:endParaRPr lang="en-NG" dirty="0"/>
          </a:p>
        </p:txBody>
      </p:sp>
    </p:spTree>
    <p:extLst>
      <p:ext uri="{BB962C8B-B14F-4D97-AF65-F5344CB8AC3E}">
        <p14:creationId xmlns:p14="http://schemas.microsoft.com/office/powerpoint/2010/main" val="11367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1EDE-0F3E-4DD2-B6E6-CBE3DC33F802}"/>
              </a:ext>
            </a:extLst>
          </p:cNvPr>
          <p:cNvSpPr>
            <a:spLocks noGrp="1"/>
          </p:cNvSpPr>
          <p:nvPr>
            <p:ph type="title"/>
          </p:nvPr>
        </p:nvSpPr>
        <p:spPr/>
        <p:txBody>
          <a:bodyPr/>
          <a:lstStyle/>
          <a:p>
            <a:r>
              <a:rPr lang="en-GB" dirty="0"/>
              <a:t>VGA INTEGRATED- PROJECT EXPERIENCE</a:t>
            </a:r>
            <a:endParaRPr lang="en-NG" dirty="0"/>
          </a:p>
        </p:txBody>
      </p:sp>
      <p:sp>
        <p:nvSpPr>
          <p:cNvPr id="3" name="Slide Number Placeholder 2">
            <a:extLst>
              <a:ext uri="{FF2B5EF4-FFF2-40B4-BE49-F238E27FC236}">
                <a16:creationId xmlns:a16="http://schemas.microsoft.com/office/drawing/2014/main" id="{A37F8EA2-33BC-44B9-98E2-48E014878F67}"/>
              </a:ext>
            </a:extLst>
          </p:cNvPr>
          <p:cNvSpPr>
            <a:spLocks noGrp="1"/>
          </p:cNvSpPr>
          <p:nvPr>
            <p:ph type="sldNum" sz="quarter" idx="12"/>
          </p:nvPr>
        </p:nvSpPr>
        <p:spPr/>
        <p:txBody>
          <a:bodyPr/>
          <a:lstStyle/>
          <a:p>
            <a:r>
              <a:rPr lang="en-GB"/>
              <a:t>Slide: </a:t>
            </a:r>
            <a:fld id="{6F5AE5E8-1B4C-452D-8F0B-727DC85466D1}" type="slidenum">
              <a:rPr lang="en-GB" smtClean="0"/>
              <a:pPr/>
              <a:t>15</a:t>
            </a:fld>
            <a:endParaRPr lang="en-GB" dirty="0"/>
          </a:p>
        </p:txBody>
      </p:sp>
      <p:sp>
        <p:nvSpPr>
          <p:cNvPr id="6" name="Footer Placeholder 5">
            <a:extLst>
              <a:ext uri="{FF2B5EF4-FFF2-40B4-BE49-F238E27FC236}">
                <a16:creationId xmlns:a16="http://schemas.microsoft.com/office/drawing/2014/main" id="{565D678A-6176-4D8E-BA0A-CF0A902D04BF}"/>
              </a:ext>
            </a:extLst>
          </p:cNvPr>
          <p:cNvSpPr>
            <a:spLocks noGrp="1"/>
          </p:cNvSpPr>
          <p:nvPr>
            <p:ph type="ftr" sz="quarter" idx="11"/>
          </p:nvPr>
        </p:nvSpPr>
        <p:spPr>
          <a:xfrm>
            <a:off x="1335640" y="6444754"/>
            <a:ext cx="1492401" cy="230831"/>
          </a:xfrm>
        </p:spPr>
        <p:txBody>
          <a:bodyPr/>
          <a:lstStyle/>
          <a:p>
            <a:r>
              <a:rPr lang="en-GB" dirty="0"/>
              <a:t>VGA INTEGRATED</a:t>
            </a:r>
          </a:p>
        </p:txBody>
      </p:sp>
      <p:pic>
        <p:nvPicPr>
          <p:cNvPr id="7" name="Picture 6">
            <a:extLst>
              <a:ext uri="{FF2B5EF4-FFF2-40B4-BE49-F238E27FC236}">
                <a16:creationId xmlns:a16="http://schemas.microsoft.com/office/drawing/2014/main" id="{18E8EEDC-9AFD-44F7-A978-D2CAA39BB017}"/>
              </a:ext>
            </a:extLst>
          </p:cNvPr>
          <p:cNvPicPr>
            <a:picLocks noChangeAspect="1"/>
          </p:cNvPicPr>
          <p:nvPr/>
        </p:nvPicPr>
        <p:blipFill>
          <a:blip r:embed="rId2"/>
          <a:stretch>
            <a:fillRect/>
          </a:stretch>
        </p:blipFill>
        <p:spPr>
          <a:xfrm>
            <a:off x="10381331" y="254944"/>
            <a:ext cx="1810669" cy="768163"/>
          </a:xfrm>
          <a:prstGeom prst="rect">
            <a:avLst/>
          </a:prstGeom>
        </p:spPr>
      </p:pic>
      <p:sp>
        <p:nvSpPr>
          <p:cNvPr id="8" name="Rectangle 7">
            <a:extLst>
              <a:ext uri="{FF2B5EF4-FFF2-40B4-BE49-F238E27FC236}">
                <a16:creationId xmlns:a16="http://schemas.microsoft.com/office/drawing/2014/main" id="{CB813575-FAD1-4D43-8BA5-178955279371}"/>
              </a:ext>
            </a:extLst>
          </p:cNvPr>
          <p:cNvSpPr/>
          <p:nvPr/>
        </p:nvSpPr>
        <p:spPr>
          <a:xfrm>
            <a:off x="329938" y="1178352"/>
            <a:ext cx="11453567" cy="3662541"/>
          </a:xfrm>
          <a:prstGeom prst="rect">
            <a:avLst/>
          </a:prstGeom>
        </p:spPr>
        <p:txBody>
          <a:bodyPr wrap="square">
            <a:spAutoFit/>
          </a:bodyPr>
          <a:lstStyle/>
          <a:p>
            <a:pPr algn="just"/>
            <a:r>
              <a:rPr lang="en-GB" sz="1100" b="1" dirty="0">
                <a:solidFill>
                  <a:srgbClr val="000000"/>
                </a:solidFill>
                <a:latin typeface="Calibri" panose="020F0502020204030204" pitchFamily="34" charset="0"/>
              </a:rPr>
              <a:t>Fractionation, Stabilization, Dew Point Control &amp; NGL Recovery</a:t>
            </a:r>
            <a:endParaRPr lang="en-GB" sz="1100" dirty="0">
              <a:solidFill>
                <a:srgbClr val="000000"/>
              </a:solidFill>
              <a:latin typeface="Calibri" panose="020F0502020204030204" pitchFamily="34" charset="0"/>
            </a:endParaRPr>
          </a:p>
          <a:p>
            <a:pPr algn="just"/>
            <a:r>
              <a:rPr lang="en-GB" sz="1000" dirty="0">
                <a:solidFill>
                  <a:srgbClr val="000000"/>
                </a:solidFill>
                <a:latin typeface="Calibri" panose="020F0502020204030204" pitchFamily="34" charset="0"/>
              </a:rPr>
              <a:t>Northern B.C. - De-</a:t>
            </a:r>
            <a:r>
              <a:rPr lang="en-GB" sz="1000" dirty="0" err="1">
                <a:solidFill>
                  <a:srgbClr val="000000"/>
                </a:solidFill>
                <a:latin typeface="Calibri" panose="020F0502020204030204" pitchFamily="34" charset="0"/>
              </a:rPr>
              <a:t>Butanizer</a:t>
            </a:r>
            <a:r>
              <a:rPr lang="en-GB" sz="1000" dirty="0">
                <a:solidFill>
                  <a:srgbClr val="000000"/>
                </a:solidFill>
                <a:latin typeface="Calibri" panose="020F0502020204030204" pitchFamily="34" charset="0"/>
              </a:rPr>
              <a:t> Package..........................................................................................................................................7,000 BPD</a:t>
            </a:r>
          </a:p>
          <a:p>
            <a:pPr algn="just"/>
            <a:r>
              <a:rPr lang="en-GB" sz="1000" dirty="0">
                <a:solidFill>
                  <a:srgbClr val="000000"/>
                </a:solidFill>
                <a:latin typeface="Calibri" panose="020F0502020204030204" pitchFamily="34" charset="0"/>
              </a:rPr>
              <a:t>LPG Recovery Project, Indonesia - Turbo Expander..........................................................................................66 MMSCFD, 650 BPD Cond</a:t>
            </a:r>
          </a:p>
          <a:p>
            <a:pPr algn="just"/>
            <a:r>
              <a:rPr lang="en-GB" sz="1000" dirty="0">
                <a:solidFill>
                  <a:srgbClr val="000000"/>
                </a:solidFill>
                <a:latin typeface="Calibri" panose="020F0502020204030204" pitchFamily="34" charset="0"/>
              </a:rPr>
              <a:t>..............................................................................................................................................................................................230 MT/D LPG</a:t>
            </a:r>
          </a:p>
          <a:p>
            <a:pPr algn="just"/>
            <a:r>
              <a:rPr lang="en-GB" sz="1000" dirty="0">
                <a:solidFill>
                  <a:srgbClr val="000000"/>
                </a:solidFill>
                <a:latin typeface="Calibri" panose="020F0502020204030204" pitchFamily="34" charset="0"/>
              </a:rPr>
              <a:t>Abu </a:t>
            </a:r>
            <a:r>
              <a:rPr lang="en-GB" sz="1000" dirty="0" err="1">
                <a:solidFill>
                  <a:srgbClr val="000000"/>
                </a:solidFill>
                <a:latin typeface="Calibri" panose="020F0502020204030204" pitchFamily="34" charset="0"/>
              </a:rPr>
              <a:t>Tubul</a:t>
            </a:r>
            <a:r>
              <a:rPr lang="en-GB" sz="1000" dirty="0">
                <a:solidFill>
                  <a:srgbClr val="000000"/>
                </a:solidFill>
                <a:latin typeface="Calibri" panose="020F0502020204030204" pitchFamily="34" charset="0"/>
              </a:rPr>
              <a:t> - Refrigeration Plant and Stabilization..............................................................................................90 MMSCFD and 8000 BPD</a:t>
            </a:r>
          </a:p>
          <a:p>
            <a:pPr algn="just"/>
            <a:r>
              <a:rPr lang="en-GB" sz="1000" dirty="0">
                <a:solidFill>
                  <a:srgbClr val="000000"/>
                </a:solidFill>
                <a:latin typeface="Calibri" panose="020F0502020204030204" pitchFamily="34" charset="0"/>
              </a:rPr>
              <a:t>Pakistan - TEG Dehydration, HCDP &amp; Condensate Stab................................................................................150 MMSCFD, 3000 BPD Cond</a:t>
            </a:r>
          </a:p>
          <a:p>
            <a:pPr algn="just"/>
            <a:r>
              <a:rPr lang="en-GB" sz="1000" dirty="0">
                <a:solidFill>
                  <a:srgbClr val="000000"/>
                </a:solidFill>
                <a:latin typeface="Calibri" panose="020F0502020204030204" pitchFamily="34" charset="0"/>
              </a:rPr>
              <a:t>Indonesia-Mechanical Refrigeration, LPG Recovery.......................................................................................60 MMSCFD, 350 BPD Cond</a:t>
            </a:r>
          </a:p>
          <a:p>
            <a:pPr algn="just"/>
            <a:r>
              <a:rPr lang="en-GB" sz="1000" dirty="0">
                <a:solidFill>
                  <a:srgbClr val="000000"/>
                </a:solidFill>
                <a:latin typeface="Calibri" panose="020F0502020204030204" pitchFamily="34" charset="0"/>
              </a:rPr>
              <a:t>...............................................................................................................................................................................................1200 BPD LPG</a:t>
            </a:r>
          </a:p>
          <a:p>
            <a:pPr algn="just"/>
            <a:r>
              <a:rPr lang="en-GB" sz="1000" dirty="0">
                <a:solidFill>
                  <a:srgbClr val="000000"/>
                </a:solidFill>
                <a:latin typeface="Calibri" panose="020F0502020204030204" pitchFamily="34" charset="0"/>
              </a:rPr>
              <a:t>Pakistan - Mechanical Refrigeration.............................................................................................................150 MMSCFD, 3000 BPD Cond</a:t>
            </a:r>
          </a:p>
          <a:p>
            <a:pPr algn="just"/>
            <a:r>
              <a:rPr lang="en-GB" sz="1000" dirty="0">
                <a:solidFill>
                  <a:srgbClr val="000000"/>
                </a:solidFill>
                <a:latin typeface="Calibri" panose="020F0502020204030204" pitchFamily="34" charset="0"/>
              </a:rPr>
              <a:t>Egypt - Turbo Expander, LPG Recovery.........................................................................................................160 MMSCFD, 5000 BPD Cond</a:t>
            </a:r>
          </a:p>
          <a:p>
            <a:pPr algn="just"/>
            <a:r>
              <a:rPr lang="en-GB" sz="1000" dirty="0">
                <a:solidFill>
                  <a:srgbClr val="000000"/>
                </a:solidFill>
                <a:latin typeface="Calibri" panose="020F0502020204030204" pitchFamily="34" charset="0"/>
              </a:rPr>
              <a:t>...............................................................................................................................................................................................3000 BPD LPG</a:t>
            </a:r>
          </a:p>
          <a:p>
            <a:pPr algn="just"/>
            <a:r>
              <a:rPr lang="en-GB" sz="1000" dirty="0">
                <a:solidFill>
                  <a:srgbClr val="000000"/>
                </a:solidFill>
                <a:latin typeface="Calibri" panose="020F0502020204030204" pitchFamily="34" charset="0"/>
              </a:rPr>
              <a:t>Ecuador - </a:t>
            </a:r>
            <a:r>
              <a:rPr lang="en-GB" sz="1000" dirty="0" err="1">
                <a:solidFill>
                  <a:srgbClr val="000000"/>
                </a:solidFill>
                <a:latin typeface="Calibri" panose="020F0502020204030204" pitchFamily="34" charset="0"/>
              </a:rPr>
              <a:t>Tarapoa</a:t>
            </a:r>
            <a:r>
              <a:rPr lang="en-GB" sz="1000" dirty="0">
                <a:solidFill>
                  <a:srgbClr val="000000"/>
                </a:solidFill>
                <a:latin typeface="Calibri" panose="020F0502020204030204" pitchFamily="34" charset="0"/>
              </a:rPr>
              <a:t> Facility, HCDP and Frac Train..............................................................................................................80,000 BPD (Feed)</a:t>
            </a:r>
          </a:p>
          <a:p>
            <a:pPr algn="just"/>
            <a:r>
              <a:rPr lang="en-GB" sz="1000" dirty="0">
                <a:solidFill>
                  <a:srgbClr val="000000"/>
                </a:solidFill>
                <a:latin typeface="Calibri" panose="020F0502020204030204" pitchFamily="34" charset="0"/>
              </a:rPr>
              <a:t>Pakistan - </a:t>
            </a:r>
            <a:r>
              <a:rPr lang="en-GB" sz="1000" dirty="0" err="1">
                <a:solidFill>
                  <a:srgbClr val="000000"/>
                </a:solidFill>
                <a:latin typeface="Calibri" panose="020F0502020204030204" pitchFamily="34" charset="0"/>
              </a:rPr>
              <a:t>Zamzama</a:t>
            </a:r>
            <a:r>
              <a:rPr lang="en-GB" sz="1000" dirty="0">
                <a:solidFill>
                  <a:srgbClr val="000000"/>
                </a:solidFill>
                <a:latin typeface="Calibri" panose="020F0502020204030204" pitchFamily="34" charset="0"/>
              </a:rPr>
              <a:t> EWT HCDP Unit and </a:t>
            </a:r>
            <a:r>
              <a:rPr lang="en-GB" sz="1000" dirty="0" err="1">
                <a:solidFill>
                  <a:srgbClr val="000000"/>
                </a:solidFill>
                <a:latin typeface="Calibri" panose="020F0502020204030204" pitchFamily="34" charset="0"/>
              </a:rPr>
              <a:t>Dehy</a:t>
            </a:r>
            <a:r>
              <a:rPr lang="en-GB" sz="1000" dirty="0">
                <a:solidFill>
                  <a:srgbClr val="000000"/>
                </a:solidFill>
                <a:latin typeface="Calibri" panose="020F0502020204030204" pitchFamily="34" charset="0"/>
              </a:rPr>
              <a:t> ....................................................................................................................70.0 MMSCFD</a:t>
            </a:r>
          </a:p>
          <a:p>
            <a:pPr algn="just"/>
            <a:r>
              <a:rPr lang="en-GB" sz="1000" dirty="0" err="1">
                <a:solidFill>
                  <a:srgbClr val="000000"/>
                </a:solidFill>
                <a:latin typeface="Calibri" panose="020F0502020204030204" pitchFamily="34" charset="0"/>
              </a:rPr>
              <a:t>Lator</a:t>
            </a:r>
            <a:r>
              <a:rPr lang="en-GB" sz="1000" dirty="0">
                <a:solidFill>
                  <a:srgbClr val="000000"/>
                </a:solidFill>
                <a:latin typeface="Calibri" panose="020F0502020204030204" pitchFamily="34" charset="0"/>
              </a:rPr>
              <a:t> Gas Plant- De-</a:t>
            </a:r>
            <a:r>
              <a:rPr lang="en-GB" sz="1000" dirty="0" err="1">
                <a:solidFill>
                  <a:srgbClr val="000000"/>
                </a:solidFill>
                <a:latin typeface="Calibri" panose="020F0502020204030204" pitchFamily="34" charset="0"/>
              </a:rPr>
              <a:t>Ethanizer</a:t>
            </a:r>
            <a:r>
              <a:rPr lang="en-GB" sz="1000" dirty="0">
                <a:solidFill>
                  <a:srgbClr val="000000"/>
                </a:solidFill>
                <a:latin typeface="Calibri" panose="020F0502020204030204" pitchFamily="34" charset="0"/>
              </a:rPr>
              <a:t> &amp; Stabilizer Exp ...................................................................................................4500 BPD Cond 2500 BPD </a:t>
            </a:r>
          </a:p>
          <a:p>
            <a:pPr algn="just"/>
            <a:r>
              <a:rPr lang="en-GB" sz="1000" dirty="0">
                <a:solidFill>
                  <a:srgbClr val="000000"/>
                </a:solidFill>
                <a:latin typeface="Calibri" panose="020F0502020204030204" pitchFamily="34" charset="0"/>
              </a:rPr>
              <a:t>Kaybob Gas Plant Phase 2 - Condensate Stabilizers.................................................................................................5000 BPD, (two trains)</a:t>
            </a:r>
          </a:p>
          <a:p>
            <a:pPr algn="just"/>
            <a:r>
              <a:rPr lang="en-GB" sz="1000" dirty="0">
                <a:solidFill>
                  <a:srgbClr val="000000"/>
                </a:solidFill>
                <a:latin typeface="Calibri" panose="020F0502020204030204" pitchFamily="34" charset="0"/>
              </a:rPr>
              <a:t>Kaybob Gas Plant Phase 1 - Condensate Stabilizers......................................................................................................................5000 BPD</a:t>
            </a:r>
          </a:p>
          <a:p>
            <a:pPr algn="just"/>
            <a:r>
              <a:rPr lang="en-GB" sz="1000" dirty="0" err="1">
                <a:solidFill>
                  <a:srgbClr val="000000"/>
                </a:solidFill>
                <a:latin typeface="Calibri" panose="020F0502020204030204" pitchFamily="34" charset="0"/>
              </a:rPr>
              <a:t>Simonette</a:t>
            </a:r>
            <a:r>
              <a:rPr lang="en-GB" sz="1000" dirty="0">
                <a:solidFill>
                  <a:srgbClr val="000000"/>
                </a:solidFill>
                <a:latin typeface="Calibri" panose="020F0502020204030204" pitchFamily="34" charset="0"/>
              </a:rPr>
              <a:t> Gas Plant - Condensate Stabilizers................................................................................................................................5000 BPD</a:t>
            </a:r>
          </a:p>
          <a:p>
            <a:pPr algn="just"/>
            <a:r>
              <a:rPr lang="en-GB" sz="1100" b="1" dirty="0">
                <a:solidFill>
                  <a:srgbClr val="000000"/>
                </a:solidFill>
                <a:latin typeface="Calibri" panose="020F0502020204030204" pitchFamily="34" charset="0"/>
              </a:rPr>
              <a:t>Separation Systems</a:t>
            </a:r>
            <a:endParaRPr lang="en-GB" sz="1100" dirty="0">
              <a:solidFill>
                <a:srgbClr val="000000"/>
              </a:solidFill>
              <a:latin typeface="Calibri" panose="020F0502020204030204" pitchFamily="34" charset="0"/>
            </a:endParaRPr>
          </a:p>
          <a:p>
            <a:pPr algn="just"/>
            <a:r>
              <a:rPr lang="en-GB" sz="1000" dirty="0">
                <a:solidFill>
                  <a:srgbClr val="000000"/>
                </a:solidFill>
                <a:latin typeface="Calibri" panose="020F0502020204030204" pitchFamily="34" charset="0"/>
              </a:rPr>
              <a:t>Saskatchewan - FWKO Package ...............................................................................................................144" ID x 80'-0" S/S, (four trains)</a:t>
            </a:r>
          </a:p>
          <a:p>
            <a:pPr algn="just"/>
            <a:r>
              <a:rPr lang="en-GB" sz="1000" dirty="0">
                <a:solidFill>
                  <a:srgbClr val="000000"/>
                </a:solidFill>
                <a:latin typeface="Calibri" panose="020F0502020204030204" pitchFamily="34" charset="0"/>
              </a:rPr>
              <a:t>Saskatchewan - Treater Package.....................................................................................................................................144” ID x 70-0” S/S</a:t>
            </a:r>
          </a:p>
          <a:p>
            <a:pPr algn="just"/>
            <a:r>
              <a:rPr lang="en-GB" sz="1000" dirty="0">
                <a:solidFill>
                  <a:srgbClr val="000000"/>
                </a:solidFill>
                <a:latin typeface="Calibri" panose="020F0502020204030204" pitchFamily="34" charset="0"/>
              </a:rPr>
              <a:t>Ferrier Gas Plant - Oil Treater &amp;FWKO ..........................................................................................................................................5500 BPD </a:t>
            </a:r>
          </a:p>
          <a:p>
            <a:pPr algn="just"/>
            <a:r>
              <a:rPr lang="pl-PL" sz="1000" dirty="0">
                <a:solidFill>
                  <a:srgbClr val="000000"/>
                </a:solidFill>
                <a:latin typeface="Calibri" panose="020F0502020204030204" pitchFamily="34" charset="0"/>
              </a:rPr>
              <a:t>Saskatchewan - FWKO Package ..................................................................................................................................120” OD x 50’-0” S/S</a:t>
            </a:r>
          </a:p>
          <a:p>
            <a:pPr algn="just"/>
            <a:r>
              <a:rPr lang="en-GB" sz="1000" dirty="0">
                <a:solidFill>
                  <a:srgbClr val="000000"/>
                </a:solidFill>
                <a:latin typeface="Calibri" panose="020F0502020204030204" pitchFamily="34" charset="0"/>
              </a:rPr>
              <a:t>Saskatchewan - FWKO Package ....................................................................................................................................120” ID x 40’-0” S/S</a:t>
            </a:r>
            <a:endParaRPr lang="en-NG" dirty="0"/>
          </a:p>
        </p:txBody>
      </p:sp>
    </p:spTree>
    <p:extLst>
      <p:ext uri="{BB962C8B-B14F-4D97-AF65-F5344CB8AC3E}">
        <p14:creationId xmlns:p14="http://schemas.microsoft.com/office/powerpoint/2010/main" val="302225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F0ED-8E53-40CD-BA16-557B7E7FC042}"/>
              </a:ext>
            </a:extLst>
          </p:cNvPr>
          <p:cNvSpPr>
            <a:spLocks noGrp="1"/>
          </p:cNvSpPr>
          <p:nvPr>
            <p:ph type="title"/>
          </p:nvPr>
        </p:nvSpPr>
        <p:spPr/>
        <p:txBody>
          <a:bodyPr/>
          <a:lstStyle/>
          <a:p>
            <a:r>
              <a:rPr lang="en-GB" dirty="0"/>
              <a:t>VGA INTEGRATED</a:t>
            </a:r>
            <a:endParaRPr lang="en-NG" dirty="0"/>
          </a:p>
        </p:txBody>
      </p:sp>
      <p:sp>
        <p:nvSpPr>
          <p:cNvPr id="3" name="Slide Number Placeholder 2">
            <a:extLst>
              <a:ext uri="{FF2B5EF4-FFF2-40B4-BE49-F238E27FC236}">
                <a16:creationId xmlns:a16="http://schemas.microsoft.com/office/drawing/2014/main" id="{C6F7CB33-131A-4CDA-BB80-71B062979573}"/>
              </a:ext>
            </a:extLst>
          </p:cNvPr>
          <p:cNvSpPr>
            <a:spLocks noGrp="1"/>
          </p:cNvSpPr>
          <p:nvPr>
            <p:ph type="sldNum" sz="quarter" idx="12"/>
          </p:nvPr>
        </p:nvSpPr>
        <p:spPr/>
        <p:txBody>
          <a:bodyPr/>
          <a:lstStyle/>
          <a:p>
            <a:r>
              <a:rPr lang="en-GB"/>
              <a:t>Slide: </a:t>
            </a:r>
            <a:fld id="{6F5AE5E8-1B4C-452D-8F0B-727DC85466D1}" type="slidenum">
              <a:rPr lang="en-GB" smtClean="0"/>
              <a:pPr/>
              <a:t>16</a:t>
            </a:fld>
            <a:endParaRPr lang="en-GB" dirty="0"/>
          </a:p>
        </p:txBody>
      </p:sp>
      <p:sp>
        <p:nvSpPr>
          <p:cNvPr id="6" name="Footer Placeholder 5">
            <a:extLst>
              <a:ext uri="{FF2B5EF4-FFF2-40B4-BE49-F238E27FC236}">
                <a16:creationId xmlns:a16="http://schemas.microsoft.com/office/drawing/2014/main" id="{CCC952B1-AD1B-4750-B67A-0D0C7D6997B9}"/>
              </a:ext>
            </a:extLst>
          </p:cNvPr>
          <p:cNvSpPr>
            <a:spLocks noGrp="1"/>
          </p:cNvSpPr>
          <p:nvPr>
            <p:ph type="ftr" sz="quarter" idx="11"/>
          </p:nvPr>
        </p:nvSpPr>
        <p:spPr>
          <a:xfrm>
            <a:off x="1335640" y="6444754"/>
            <a:ext cx="1530108" cy="230831"/>
          </a:xfrm>
        </p:spPr>
        <p:txBody>
          <a:bodyPr/>
          <a:lstStyle/>
          <a:p>
            <a:r>
              <a:rPr lang="en-GB" dirty="0"/>
              <a:t>VGA INTEGRATED</a:t>
            </a:r>
          </a:p>
        </p:txBody>
      </p:sp>
      <p:pic>
        <p:nvPicPr>
          <p:cNvPr id="7" name="Picture 6">
            <a:extLst>
              <a:ext uri="{FF2B5EF4-FFF2-40B4-BE49-F238E27FC236}">
                <a16:creationId xmlns:a16="http://schemas.microsoft.com/office/drawing/2014/main" id="{279823E4-1EAE-4F8C-BEB4-1D0B87EE19F5}"/>
              </a:ext>
            </a:extLst>
          </p:cNvPr>
          <p:cNvPicPr>
            <a:picLocks noChangeAspect="1"/>
          </p:cNvPicPr>
          <p:nvPr/>
        </p:nvPicPr>
        <p:blipFill>
          <a:blip r:embed="rId2"/>
          <a:stretch>
            <a:fillRect/>
          </a:stretch>
        </p:blipFill>
        <p:spPr>
          <a:xfrm>
            <a:off x="10403134" y="191313"/>
            <a:ext cx="1810669" cy="768163"/>
          </a:xfrm>
          <a:prstGeom prst="rect">
            <a:avLst/>
          </a:prstGeom>
        </p:spPr>
      </p:pic>
      <p:sp>
        <p:nvSpPr>
          <p:cNvPr id="8" name="TextBox 7">
            <a:extLst>
              <a:ext uri="{FF2B5EF4-FFF2-40B4-BE49-F238E27FC236}">
                <a16:creationId xmlns:a16="http://schemas.microsoft.com/office/drawing/2014/main" id="{9ACE5A23-51BC-428D-AFAB-D11C9DBF517A}"/>
              </a:ext>
            </a:extLst>
          </p:cNvPr>
          <p:cNvSpPr txBox="1"/>
          <p:nvPr/>
        </p:nvSpPr>
        <p:spPr>
          <a:xfrm>
            <a:off x="1057069" y="2547953"/>
            <a:ext cx="4781442" cy="769441"/>
          </a:xfrm>
          <a:prstGeom prst="rect">
            <a:avLst/>
          </a:prstGeom>
          <a:noFill/>
        </p:spPr>
        <p:txBody>
          <a:bodyPr wrap="square" rtlCol="0">
            <a:spAutoFit/>
          </a:bodyPr>
          <a:lstStyle/>
          <a:p>
            <a:pPr marL="357188" indent="-357188" algn="l">
              <a:buClr>
                <a:schemeClr val="bg2"/>
              </a:buClr>
              <a:buSzPct val="90000"/>
              <a:buFont typeface="Cambria" panose="02040503050406030204" pitchFamily="18" charset="0"/>
              <a:buChar char="◆"/>
            </a:pPr>
            <a:r>
              <a:rPr lang="en-GB" sz="4400" dirty="0">
                <a:solidFill>
                  <a:schemeClr val="tx1">
                    <a:lumMod val="65000"/>
                    <a:lumOff val="35000"/>
                  </a:schemeClr>
                </a:solidFill>
                <a:latin typeface="Cambria" panose="02040503050406030204" pitchFamily="18" charset="0"/>
              </a:rPr>
              <a:t>Thank You</a:t>
            </a:r>
            <a:endParaRPr lang="en-NG" sz="4400" dirty="0" err="1">
              <a:solidFill>
                <a:schemeClr val="tx1">
                  <a:lumMod val="65000"/>
                  <a:lumOff val="35000"/>
                </a:schemeClr>
              </a:solidFill>
              <a:latin typeface="Cambria" panose="02040503050406030204" pitchFamily="18" charset="0"/>
            </a:endParaRPr>
          </a:p>
        </p:txBody>
      </p:sp>
      <p:cxnSp>
        <p:nvCxnSpPr>
          <p:cNvPr id="10" name="Connector: Elbow 9">
            <a:extLst>
              <a:ext uri="{FF2B5EF4-FFF2-40B4-BE49-F238E27FC236}">
                <a16:creationId xmlns:a16="http://schemas.microsoft.com/office/drawing/2014/main" id="{0DE2BDF5-03D2-491D-A1BA-1AD0D8B3AB1F}"/>
              </a:ext>
            </a:extLst>
          </p:cNvPr>
          <p:cNvCxnSpPr/>
          <p:nvPr/>
        </p:nvCxnSpPr>
        <p:spPr>
          <a:xfrm>
            <a:off x="8069344" y="3718504"/>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C154DD-8B31-4539-B21D-A95A56554687}"/>
              </a:ext>
            </a:extLst>
          </p:cNvPr>
          <p:cNvSpPr/>
          <p:nvPr/>
        </p:nvSpPr>
        <p:spPr>
          <a:xfrm>
            <a:off x="6094773" y="3883316"/>
            <a:ext cx="2431771" cy="584775"/>
          </a:xfrm>
          <a:prstGeom prst="rect">
            <a:avLst/>
          </a:prstGeom>
        </p:spPr>
        <p:txBody>
          <a:bodyPr wrap="square">
            <a:spAutoFit/>
          </a:bodyPr>
          <a:lstStyle/>
          <a:p>
            <a:r>
              <a:rPr lang="en-GB" sz="3200" dirty="0"/>
              <a:t>QUESTIONS?</a:t>
            </a:r>
            <a:endParaRPr lang="en-NG" sz="3200" dirty="0"/>
          </a:p>
        </p:txBody>
      </p:sp>
    </p:spTree>
    <p:extLst>
      <p:ext uri="{BB962C8B-B14F-4D97-AF65-F5344CB8AC3E}">
        <p14:creationId xmlns:p14="http://schemas.microsoft.com/office/powerpoint/2010/main" val="33799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7218-B101-44F2-A47B-2087202137F7}"/>
              </a:ext>
            </a:extLst>
          </p:cNvPr>
          <p:cNvSpPr>
            <a:spLocks noGrp="1"/>
          </p:cNvSpPr>
          <p:nvPr>
            <p:ph type="title"/>
          </p:nvPr>
        </p:nvSpPr>
        <p:spPr/>
        <p:txBody>
          <a:bodyPr/>
          <a:lstStyle/>
          <a:p>
            <a:r>
              <a:rPr lang="en-GB" dirty="0"/>
              <a:t>WHO WE ARE</a:t>
            </a:r>
            <a:endParaRPr lang="en-NG" dirty="0"/>
          </a:p>
        </p:txBody>
      </p:sp>
      <p:sp>
        <p:nvSpPr>
          <p:cNvPr id="3" name="Content Placeholder 2">
            <a:extLst>
              <a:ext uri="{FF2B5EF4-FFF2-40B4-BE49-F238E27FC236}">
                <a16:creationId xmlns:a16="http://schemas.microsoft.com/office/drawing/2014/main" id="{F75B207B-B124-407B-BD6D-26C755138DD4}"/>
              </a:ext>
            </a:extLst>
          </p:cNvPr>
          <p:cNvSpPr>
            <a:spLocks noGrp="1"/>
          </p:cNvSpPr>
          <p:nvPr>
            <p:ph idx="1"/>
          </p:nvPr>
        </p:nvSpPr>
        <p:spPr/>
        <p:txBody>
          <a:bodyPr/>
          <a:lstStyle/>
          <a:p>
            <a:r>
              <a:rPr lang="en-US" sz="2000" dirty="0">
                <a:latin typeface="+mn-lt"/>
              </a:rPr>
              <a:t>Is a specialized </a:t>
            </a:r>
            <a:r>
              <a:rPr lang="en-US" sz="2000" b="1" dirty="0">
                <a:latin typeface="+mn-lt"/>
              </a:rPr>
              <a:t>Innovative</a:t>
            </a:r>
            <a:r>
              <a:rPr lang="en-US" sz="2000" dirty="0">
                <a:latin typeface="+mn-lt"/>
              </a:rPr>
              <a:t> Company offering quality solutions and Inspection Services to Clients across. Services include:</a:t>
            </a:r>
          </a:p>
          <a:p>
            <a:r>
              <a:rPr lang="en-US" sz="2000" b="1" dirty="0">
                <a:latin typeface="+mn-lt"/>
              </a:rPr>
              <a:t> Project Management, </a:t>
            </a:r>
          </a:p>
          <a:p>
            <a:r>
              <a:rPr lang="en-US" sz="2000" b="1" dirty="0">
                <a:latin typeface="+mn-lt"/>
              </a:rPr>
              <a:t>EPC for Civil, Electrical, Instrument , Mechanical</a:t>
            </a:r>
            <a:endParaRPr lang="en-NG" sz="2000" dirty="0">
              <a:latin typeface="+mn-lt"/>
            </a:endParaRPr>
          </a:p>
          <a:p>
            <a:r>
              <a:rPr lang="en-US" sz="1800" b="1" dirty="0"/>
              <a:t>Marine Engineering and Under water </a:t>
            </a:r>
            <a:r>
              <a:rPr lang="en-US" sz="1800" b="1" dirty="0">
                <a:latin typeface="Bookman Old Style" panose="02050604050505020204" pitchFamily="18" charset="0"/>
              </a:rPr>
              <a:t>services including diving</a:t>
            </a:r>
          </a:p>
          <a:p>
            <a:r>
              <a:rPr lang="en-US" sz="1800" b="1" dirty="0"/>
              <a:t>Oil and Gas Engineering Consultancy Solutions</a:t>
            </a:r>
          </a:p>
          <a:p>
            <a:r>
              <a:rPr lang="en-US" sz="1800" b="1" dirty="0"/>
              <a:t>Quality Control &amp; Assurance Services </a:t>
            </a:r>
            <a:r>
              <a:rPr lang="en-US" sz="1800" dirty="0"/>
              <a:t> onshore and foreign covering design, procurement and Construction</a:t>
            </a:r>
            <a:endParaRPr lang="en-NG" dirty="0"/>
          </a:p>
          <a:p>
            <a:endParaRPr lang="en-NG" dirty="0"/>
          </a:p>
        </p:txBody>
      </p:sp>
      <p:sp>
        <p:nvSpPr>
          <p:cNvPr id="4" name="Slide Number Placeholder 3">
            <a:extLst>
              <a:ext uri="{FF2B5EF4-FFF2-40B4-BE49-F238E27FC236}">
                <a16:creationId xmlns:a16="http://schemas.microsoft.com/office/drawing/2014/main" id="{E874FB85-5574-4D67-B348-5DE89CEACABE}"/>
              </a:ext>
            </a:extLst>
          </p:cNvPr>
          <p:cNvSpPr>
            <a:spLocks noGrp="1"/>
          </p:cNvSpPr>
          <p:nvPr>
            <p:ph type="sldNum" sz="quarter" idx="12"/>
          </p:nvPr>
        </p:nvSpPr>
        <p:spPr/>
        <p:txBody>
          <a:bodyPr/>
          <a:lstStyle/>
          <a:p>
            <a:r>
              <a:rPr lang="en-GB"/>
              <a:t>Slide: </a:t>
            </a:r>
            <a:fld id="{6F5AE5E8-1B4C-452D-8F0B-727DC85466D1}" type="slidenum">
              <a:rPr lang="en-GB" smtClean="0"/>
              <a:pPr/>
              <a:t>2</a:t>
            </a:fld>
            <a:endParaRPr lang="en-GB" dirty="0"/>
          </a:p>
        </p:txBody>
      </p:sp>
      <p:sp>
        <p:nvSpPr>
          <p:cNvPr id="6" name="Footer Placeholder 5">
            <a:extLst>
              <a:ext uri="{FF2B5EF4-FFF2-40B4-BE49-F238E27FC236}">
                <a16:creationId xmlns:a16="http://schemas.microsoft.com/office/drawing/2014/main" id="{DFF102E5-3DA4-4747-BF8C-F5C3838068E4}"/>
              </a:ext>
            </a:extLst>
          </p:cNvPr>
          <p:cNvSpPr>
            <a:spLocks noGrp="1"/>
          </p:cNvSpPr>
          <p:nvPr>
            <p:ph type="ftr" sz="quarter" idx="11"/>
          </p:nvPr>
        </p:nvSpPr>
        <p:spPr>
          <a:xfrm>
            <a:off x="1335640" y="6444754"/>
            <a:ext cx="1548962" cy="230831"/>
          </a:xfrm>
        </p:spPr>
        <p:txBody>
          <a:bodyPr/>
          <a:lstStyle/>
          <a:p>
            <a:r>
              <a:rPr lang="en-GB" dirty="0"/>
              <a:t>VGA INTEGRATED</a:t>
            </a:r>
          </a:p>
          <a:p>
            <a:endParaRPr lang="en-GB" dirty="0"/>
          </a:p>
        </p:txBody>
      </p:sp>
      <p:pic>
        <p:nvPicPr>
          <p:cNvPr id="1026" name="Picture 8">
            <a:extLst>
              <a:ext uri="{FF2B5EF4-FFF2-40B4-BE49-F238E27FC236}">
                <a16:creationId xmlns:a16="http://schemas.microsoft.com/office/drawing/2014/main" id="{713D5155-DE29-437A-BB65-B1451300E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144" y="1542834"/>
            <a:ext cx="4766788" cy="188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a:extLst>
              <a:ext uri="{FF2B5EF4-FFF2-40B4-BE49-F238E27FC236}">
                <a16:creationId xmlns:a16="http://schemas.microsoft.com/office/drawing/2014/main" id="{2BE0E808-1AF3-4774-9ADD-F4D7CAEB9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138" y="3718504"/>
            <a:ext cx="4700800" cy="197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0DB3FBB-22C6-4D06-81A1-4997F8882656}"/>
              </a:ext>
            </a:extLst>
          </p:cNvPr>
          <p:cNvSpPr txBox="1"/>
          <p:nvPr/>
        </p:nvSpPr>
        <p:spPr>
          <a:xfrm>
            <a:off x="9558779" y="2837468"/>
            <a:ext cx="3643647" cy="384721"/>
          </a:xfrm>
          <a:prstGeom prst="rect">
            <a:avLst/>
          </a:prstGeom>
          <a:noFill/>
        </p:spPr>
        <p:txBody>
          <a:bodyPr wrap="square" rtlCol="0">
            <a:spAutoFit/>
          </a:bodyPr>
          <a:lstStyle/>
          <a:p>
            <a:pPr marL="357188" indent="-357188" algn="l">
              <a:buClr>
                <a:schemeClr val="bg2"/>
              </a:buClr>
              <a:buSzPct val="90000"/>
              <a:buFont typeface="Cambria" panose="02040503050406030204" pitchFamily="18" charset="0"/>
              <a:buChar char="◆"/>
            </a:pPr>
            <a:r>
              <a:rPr lang="en-GB" sz="1900" dirty="0">
                <a:solidFill>
                  <a:schemeClr val="tx1">
                    <a:lumMod val="65000"/>
                    <a:lumOff val="35000"/>
                  </a:schemeClr>
                </a:solidFill>
                <a:latin typeface="Cambria" panose="02040503050406030204" pitchFamily="18" charset="0"/>
              </a:rPr>
              <a:t>Dewatering Brage</a:t>
            </a:r>
            <a:endParaRPr lang="en-NG" sz="1900" dirty="0" err="1">
              <a:solidFill>
                <a:schemeClr val="tx1">
                  <a:lumMod val="65000"/>
                  <a:lumOff val="35000"/>
                </a:schemeClr>
              </a:solidFill>
              <a:latin typeface="Cambria" panose="02040503050406030204" pitchFamily="18" charset="0"/>
            </a:endParaRPr>
          </a:p>
        </p:txBody>
      </p:sp>
      <p:sp>
        <p:nvSpPr>
          <p:cNvPr id="8" name="TextBox 7">
            <a:extLst>
              <a:ext uri="{FF2B5EF4-FFF2-40B4-BE49-F238E27FC236}">
                <a16:creationId xmlns:a16="http://schemas.microsoft.com/office/drawing/2014/main" id="{BC3592F2-093F-467A-9866-7A67081A9E88}"/>
              </a:ext>
            </a:extLst>
          </p:cNvPr>
          <p:cNvSpPr txBox="1"/>
          <p:nvPr/>
        </p:nvSpPr>
        <p:spPr>
          <a:xfrm>
            <a:off x="9558779" y="3893270"/>
            <a:ext cx="954428" cy="384721"/>
          </a:xfrm>
          <a:prstGeom prst="rect">
            <a:avLst/>
          </a:prstGeom>
          <a:noFill/>
        </p:spPr>
        <p:txBody>
          <a:bodyPr wrap="none" rtlCol="0">
            <a:spAutoFit/>
          </a:bodyPr>
          <a:lstStyle/>
          <a:p>
            <a:pPr marL="357188" indent="-357188" algn="l">
              <a:buClr>
                <a:schemeClr val="bg2"/>
              </a:buClr>
              <a:buSzPct val="90000"/>
              <a:buFont typeface="Cambria" panose="02040503050406030204" pitchFamily="18" charset="0"/>
              <a:buChar char="◆"/>
            </a:pPr>
            <a:r>
              <a:rPr lang="en-GB" sz="1900" dirty="0">
                <a:solidFill>
                  <a:schemeClr val="bg1"/>
                </a:solidFill>
                <a:latin typeface="Cambria" panose="02040503050406030204" pitchFamily="18" charset="0"/>
              </a:rPr>
              <a:t>EPF</a:t>
            </a:r>
            <a:endParaRPr lang="en-NG" sz="1900" dirty="0" err="1">
              <a:solidFill>
                <a:schemeClr val="tx1">
                  <a:lumMod val="65000"/>
                  <a:lumOff val="35000"/>
                </a:schemeClr>
              </a:solidFill>
              <a:latin typeface="Cambria" panose="02040503050406030204" pitchFamily="18" charset="0"/>
            </a:endParaRPr>
          </a:p>
        </p:txBody>
      </p:sp>
      <p:sp>
        <p:nvSpPr>
          <p:cNvPr id="9" name="Rectangle 8">
            <a:extLst>
              <a:ext uri="{FF2B5EF4-FFF2-40B4-BE49-F238E27FC236}">
                <a16:creationId xmlns:a16="http://schemas.microsoft.com/office/drawing/2014/main" id="{7E38FA2B-3F5D-4BCD-9E35-B72BE62FCEBB}"/>
              </a:ext>
            </a:extLst>
          </p:cNvPr>
          <p:cNvSpPr/>
          <p:nvPr/>
        </p:nvSpPr>
        <p:spPr>
          <a:xfrm>
            <a:off x="10209229" y="292231"/>
            <a:ext cx="1800519" cy="593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VGA INTEGRATED</a:t>
            </a:r>
            <a:endParaRPr lang="en-NG" dirty="0"/>
          </a:p>
        </p:txBody>
      </p:sp>
    </p:spTree>
    <p:extLst>
      <p:ext uri="{BB962C8B-B14F-4D97-AF65-F5344CB8AC3E}">
        <p14:creationId xmlns:p14="http://schemas.microsoft.com/office/powerpoint/2010/main" val="290086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EC7F-766D-4FAE-904A-364A31F3A26E}"/>
              </a:ext>
            </a:extLst>
          </p:cNvPr>
          <p:cNvSpPr>
            <a:spLocks noGrp="1"/>
          </p:cNvSpPr>
          <p:nvPr>
            <p:ph type="title"/>
          </p:nvPr>
        </p:nvSpPr>
        <p:spPr/>
        <p:txBody>
          <a:bodyPr/>
          <a:lstStyle/>
          <a:p>
            <a:r>
              <a:rPr lang="en-GB" dirty="0" err="1"/>
              <a:t>Vga</a:t>
            </a:r>
            <a:r>
              <a:rPr lang="en-GB" dirty="0"/>
              <a:t> integrated </a:t>
            </a:r>
            <a:endParaRPr lang="en-NG" dirty="0"/>
          </a:p>
        </p:txBody>
      </p:sp>
      <p:sp>
        <p:nvSpPr>
          <p:cNvPr id="3" name="Content Placeholder 2">
            <a:extLst>
              <a:ext uri="{FF2B5EF4-FFF2-40B4-BE49-F238E27FC236}">
                <a16:creationId xmlns:a16="http://schemas.microsoft.com/office/drawing/2014/main" id="{CDBE6BD1-3281-4227-AD95-2B884C8E61A7}"/>
              </a:ext>
            </a:extLst>
          </p:cNvPr>
          <p:cNvSpPr>
            <a:spLocks noGrp="1"/>
          </p:cNvSpPr>
          <p:nvPr>
            <p:ph idx="1"/>
          </p:nvPr>
        </p:nvSpPr>
        <p:spPr/>
        <p:txBody>
          <a:bodyPr/>
          <a:lstStyle/>
          <a:p>
            <a:pPr lvl="0"/>
            <a:r>
              <a:rPr lang="en-US" dirty="0"/>
              <a:t>Established  to provide Engineering solutions to the  oil &amp; gas energy sectors</a:t>
            </a:r>
            <a:endParaRPr lang="en-NG" dirty="0"/>
          </a:p>
          <a:p>
            <a:endParaRPr lang="en-NG" dirty="0"/>
          </a:p>
          <a:p>
            <a:pPr lvl="0"/>
            <a:r>
              <a:rPr lang="en-US" dirty="0"/>
              <a:t>Independent technical, commissioning, construction and project management consultancy</a:t>
            </a:r>
            <a:endParaRPr lang="en-NG" dirty="0"/>
          </a:p>
          <a:p>
            <a:endParaRPr lang="en-NG" dirty="0"/>
          </a:p>
          <a:p>
            <a:pPr lvl="0"/>
            <a:r>
              <a:rPr lang="en-US" dirty="0"/>
              <a:t>In-house specialist recruitment with capable Nigerian and Foreign partners</a:t>
            </a:r>
            <a:endParaRPr lang="en-NG" dirty="0"/>
          </a:p>
          <a:p>
            <a:endParaRPr lang="en-NG" dirty="0"/>
          </a:p>
        </p:txBody>
      </p:sp>
      <p:sp>
        <p:nvSpPr>
          <p:cNvPr id="4" name="Slide Number Placeholder 3">
            <a:extLst>
              <a:ext uri="{FF2B5EF4-FFF2-40B4-BE49-F238E27FC236}">
                <a16:creationId xmlns:a16="http://schemas.microsoft.com/office/drawing/2014/main" id="{BAF276C8-FD6D-4AB7-9010-F87D70FA6BF8}"/>
              </a:ext>
            </a:extLst>
          </p:cNvPr>
          <p:cNvSpPr>
            <a:spLocks noGrp="1"/>
          </p:cNvSpPr>
          <p:nvPr>
            <p:ph type="sldNum" sz="quarter" idx="12"/>
          </p:nvPr>
        </p:nvSpPr>
        <p:spPr/>
        <p:txBody>
          <a:bodyPr/>
          <a:lstStyle/>
          <a:p>
            <a:r>
              <a:rPr lang="en-GB"/>
              <a:t>Slide: </a:t>
            </a:r>
            <a:fld id="{6F5AE5E8-1B4C-452D-8F0B-727DC85466D1}" type="slidenum">
              <a:rPr lang="en-GB" smtClean="0"/>
              <a:pPr/>
              <a:t>3</a:t>
            </a:fld>
            <a:endParaRPr lang="en-GB" dirty="0"/>
          </a:p>
        </p:txBody>
      </p:sp>
      <p:pic>
        <p:nvPicPr>
          <p:cNvPr id="7" name="Content Placeholder 6">
            <a:extLst>
              <a:ext uri="{FF2B5EF4-FFF2-40B4-BE49-F238E27FC236}">
                <a16:creationId xmlns:a16="http://schemas.microsoft.com/office/drawing/2014/main" id="{BE69250A-4FE0-48CB-8A95-816A67ED3F8F}"/>
              </a:ext>
            </a:extLst>
          </p:cNvPr>
          <p:cNvPicPr>
            <a:picLocks noGrp="1" noChangeAspect="1"/>
          </p:cNvPicPr>
          <p:nvPr>
            <p:ph idx="13"/>
          </p:nvPr>
        </p:nvPicPr>
        <p:blipFill>
          <a:blip r:embed="rId2"/>
          <a:stretch>
            <a:fillRect/>
          </a:stretch>
        </p:blipFill>
        <p:spPr>
          <a:xfrm>
            <a:off x="6477451" y="1130558"/>
            <a:ext cx="5036686" cy="2293659"/>
          </a:xfrm>
          <a:prstGeom prst="rect">
            <a:avLst/>
          </a:prstGeom>
        </p:spPr>
      </p:pic>
      <p:sp>
        <p:nvSpPr>
          <p:cNvPr id="6" name="Footer Placeholder 5">
            <a:extLst>
              <a:ext uri="{FF2B5EF4-FFF2-40B4-BE49-F238E27FC236}">
                <a16:creationId xmlns:a16="http://schemas.microsoft.com/office/drawing/2014/main" id="{9A352144-ACA3-454F-952C-471F113CA2F1}"/>
              </a:ext>
            </a:extLst>
          </p:cNvPr>
          <p:cNvSpPr>
            <a:spLocks noGrp="1"/>
          </p:cNvSpPr>
          <p:nvPr>
            <p:ph type="ftr" sz="quarter" idx="11"/>
          </p:nvPr>
        </p:nvSpPr>
        <p:spPr>
          <a:xfrm>
            <a:off x="1335640" y="6444754"/>
            <a:ext cx="1426414" cy="230831"/>
          </a:xfrm>
        </p:spPr>
        <p:txBody>
          <a:bodyPr/>
          <a:lstStyle/>
          <a:p>
            <a:r>
              <a:rPr lang="en-GB" dirty="0"/>
              <a:t>VGA INTEGRATED</a:t>
            </a:r>
          </a:p>
        </p:txBody>
      </p:sp>
      <p:sp>
        <p:nvSpPr>
          <p:cNvPr id="8" name="TextBox 7">
            <a:extLst>
              <a:ext uri="{FF2B5EF4-FFF2-40B4-BE49-F238E27FC236}">
                <a16:creationId xmlns:a16="http://schemas.microsoft.com/office/drawing/2014/main" id="{D1CFBCFC-7EB8-4257-964A-E0C2EB0A7486}"/>
              </a:ext>
            </a:extLst>
          </p:cNvPr>
          <p:cNvSpPr txBox="1"/>
          <p:nvPr/>
        </p:nvSpPr>
        <p:spPr>
          <a:xfrm>
            <a:off x="7890235" y="1542835"/>
            <a:ext cx="3607013" cy="677108"/>
          </a:xfrm>
          <a:prstGeom prst="rect">
            <a:avLst/>
          </a:prstGeom>
          <a:noFill/>
        </p:spPr>
        <p:txBody>
          <a:bodyPr wrap="none" rtlCol="0">
            <a:spAutoFit/>
          </a:bodyPr>
          <a:lstStyle/>
          <a:p>
            <a:pPr marL="357188" indent="-357188" algn="l">
              <a:buClr>
                <a:schemeClr val="bg2"/>
              </a:buClr>
              <a:buSzPct val="90000"/>
              <a:buFont typeface="Cambria" panose="02040503050406030204" pitchFamily="18" charset="0"/>
              <a:buChar char="◆"/>
            </a:pPr>
            <a:r>
              <a:rPr lang="en-GB" sz="1900" dirty="0">
                <a:solidFill>
                  <a:schemeClr val="bg1"/>
                </a:solidFill>
                <a:latin typeface="Cambria" panose="02040503050406030204" pitchFamily="18" charset="0"/>
              </a:rPr>
              <a:t>5Blue Process equipment Inc.</a:t>
            </a:r>
          </a:p>
          <a:p>
            <a:pPr marL="357188" indent="-357188" algn="l">
              <a:buClr>
                <a:schemeClr val="bg2"/>
              </a:buClr>
              <a:buSzPct val="90000"/>
              <a:buFont typeface="Cambria" panose="02040503050406030204" pitchFamily="18" charset="0"/>
              <a:buChar char="◆"/>
            </a:pPr>
            <a:r>
              <a:rPr lang="en-GB" sz="1900" dirty="0">
                <a:solidFill>
                  <a:schemeClr val="bg1"/>
                </a:solidFill>
                <a:latin typeface="Cambria" panose="02040503050406030204" pitchFamily="18" charset="0"/>
              </a:rPr>
              <a:t>Edmonton Canada</a:t>
            </a:r>
            <a:endParaRPr lang="en-NG" sz="1900" dirty="0" err="1">
              <a:solidFill>
                <a:schemeClr val="bg1"/>
              </a:solidFill>
              <a:latin typeface="Cambria" panose="02040503050406030204" pitchFamily="18" charset="0"/>
            </a:endParaRPr>
          </a:p>
        </p:txBody>
      </p:sp>
      <p:pic>
        <p:nvPicPr>
          <p:cNvPr id="9" name="Picture 8">
            <a:extLst>
              <a:ext uri="{FF2B5EF4-FFF2-40B4-BE49-F238E27FC236}">
                <a16:creationId xmlns:a16="http://schemas.microsoft.com/office/drawing/2014/main" id="{88E2CDFD-0A92-498F-BFF9-800716FC4344}"/>
              </a:ext>
            </a:extLst>
          </p:cNvPr>
          <p:cNvPicPr>
            <a:picLocks noChangeAspect="1"/>
          </p:cNvPicPr>
          <p:nvPr/>
        </p:nvPicPr>
        <p:blipFill>
          <a:blip r:embed="rId3"/>
          <a:stretch>
            <a:fillRect/>
          </a:stretch>
        </p:blipFill>
        <p:spPr>
          <a:xfrm>
            <a:off x="6460563" y="3754873"/>
            <a:ext cx="5559171" cy="2139300"/>
          </a:xfrm>
          <a:prstGeom prst="rect">
            <a:avLst/>
          </a:prstGeom>
        </p:spPr>
      </p:pic>
      <p:sp>
        <p:nvSpPr>
          <p:cNvPr id="11" name="TextBox 10">
            <a:extLst>
              <a:ext uri="{FF2B5EF4-FFF2-40B4-BE49-F238E27FC236}">
                <a16:creationId xmlns:a16="http://schemas.microsoft.com/office/drawing/2014/main" id="{15A1D80F-A9E9-4369-AB67-6D8596B6BCF7}"/>
              </a:ext>
            </a:extLst>
          </p:cNvPr>
          <p:cNvSpPr txBox="1"/>
          <p:nvPr/>
        </p:nvSpPr>
        <p:spPr>
          <a:xfrm>
            <a:off x="9407951" y="4279769"/>
            <a:ext cx="2488566" cy="384721"/>
          </a:xfrm>
          <a:prstGeom prst="rect">
            <a:avLst/>
          </a:prstGeom>
          <a:noFill/>
        </p:spPr>
        <p:txBody>
          <a:bodyPr wrap="none" rtlCol="0">
            <a:spAutoFit/>
          </a:bodyPr>
          <a:lstStyle/>
          <a:p>
            <a:pPr marL="357188" indent="-357188" algn="l">
              <a:buClr>
                <a:schemeClr val="bg2"/>
              </a:buClr>
              <a:buSzPct val="90000"/>
              <a:buFont typeface="Cambria" panose="02040503050406030204" pitchFamily="18" charset="0"/>
              <a:buChar char="◆"/>
            </a:pPr>
            <a:r>
              <a:rPr lang="en-GB" sz="1900" dirty="0">
                <a:latin typeface="Cambria" panose="02040503050406030204" pitchFamily="18" charset="0"/>
              </a:rPr>
              <a:t>9Angle west Africa</a:t>
            </a:r>
            <a:endParaRPr lang="en-NG" sz="1900" dirty="0" err="1">
              <a:latin typeface="Cambria" panose="02040503050406030204" pitchFamily="18" charset="0"/>
            </a:endParaRPr>
          </a:p>
        </p:txBody>
      </p:sp>
      <p:pic>
        <p:nvPicPr>
          <p:cNvPr id="14" name="Picture 13">
            <a:extLst>
              <a:ext uri="{FF2B5EF4-FFF2-40B4-BE49-F238E27FC236}">
                <a16:creationId xmlns:a16="http://schemas.microsoft.com/office/drawing/2014/main" id="{378A42D6-F048-4CBC-86DA-9D85E32B63B2}"/>
              </a:ext>
            </a:extLst>
          </p:cNvPr>
          <p:cNvPicPr>
            <a:picLocks noChangeAspect="1"/>
          </p:cNvPicPr>
          <p:nvPr/>
        </p:nvPicPr>
        <p:blipFill>
          <a:blip r:embed="rId4"/>
          <a:stretch>
            <a:fillRect/>
          </a:stretch>
        </p:blipFill>
        <p:spPr>
          <a:xfrm>
            <a:off x="10007762" y="197067"/>
            <a:ext cx="1810669" cy="768163"/>
          </a:xfrm>
          <a:prstGeom prst="rect">
            <a:avLst/>
          </a:prstGeom>
        </p:spPr>
      </p:pic>
    </p:spTree>
    <p:extLst>
      <p:ext uri="{BB962C8B-B14F-4D97-AF65-F5344CB8AC3E}">
        <p14:creationId xmlns:p14="http://schemas.microsoft.com/office/powerpoint/2010/main" val="24358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F331-06EC-4508-818A-5987ACFD8200}"/>
              </a:ext>
            </a:extLst>
          </p:cNvPr>
          <p:cNvSpPr>
            <a:spLocks noGrp="1"/>
          </p:cNvSpPr>
          <p:nvPr>
            <p:ph type="title"/>
          </p:nvPr>
        </p:nvSpPr>
        <p:spPr/>
        <p:txBody>
          <a:bodyPr/>
          <a:lstStyle/>
          <a:p>
            <a:r>
              <a:rPr lang="en-GB" dirty="0"/>
              <a:t>VGA INTEGRATED</a:t>
            </a:r>
            <a:endParaRPr lang="en-NG" dirty="0"/>
          </a:p>
        </p:txBody>
      </p:sp>
      <p:pic>
        <p:nvPicPr>
          <p:cNvPr id="9" name="Content Placeholder 8">
            <a:extLst>
              <a:ext uri="{FF2B5EF4-FFF2-40B4-BE49-F238E27FC236}">
                <a16:creationId xmlns:a16="http://schemas.microsoft.com/office/drawing/2014/main" id="{93EB4FF8-EB63-4710-9CD4-2B32CF618CA7}"/>
              </a:ext>
            </a:extLst>
          </p:cNvPr>
          <p:cNvPicPr>
            <a:picLocks noGrp="1" noChangeAspect="1"/>
          </p:cNvPicPr>
          <p:nvPr>
            <p:ph idx="1"/>
          </p:nvPr>
        </p:nvPicPr>
        <p:blipFill>
          <a:blip r:embed="rId2"/>
          <a:stretch>
            <a:fillRect/>
          </a:stretch>
        </p:blipFill>
        <p:spPr>
          <a:xfrm>
            <a:off x="778477" y="1543050"/>
            <a:ext cx="10738020" cy="4721826"/>
          </a:xfrm>
          <a:prstGeom prst="rect">
            <a:avLst/>
          </a:prstGeom>
        </p:spPr>
      </p:pic>
      <p:sp>
        <p:nvSpPr>
          <p:cNvPr id="4" name="Text Placeholder 3">
            <a:extLst>
              <a:ext uri="{FF2B5EF4-FFF2-40B4-BE49-F238E27FC236}">
                <a16:creationId xmlns:a16="http://schemas.microsoft.com/office/drawing/2014/main" id="{C8BA4E06-3408-46FA-8873-CC5AB513E36D}"/>
              </a:ext>
            </a:extLst>
          </p:cNvPr>
          <p:cNvSpPr>
            <a:spLocks noGrp="1"/>
          </p:cNvSpPr>
          <p:nvPr>
            <p:ph type="body" sz="quarter" idx="13"/>
          </p:nvPr>
        </p:nvSpPr>
        <p:spPr/>
        <p:txBody>
          <a:bodyPr/>
          <a:lstStyle/>
          <a:p>
            <a:endParaRPr lang="en-NG"/>
          </a:p>
        </p:txBody>
      </p:sp>
      <p:sp>
        <p:nvSpPr>
          <p:cNvPr id="5" name="Slide Number Placeholder 4">
            <a:extLst>
              <a:ext uri="{FF2B5EF4-FFF2-40B4-BE49-F238E27FC236}">
                <a16:creationId xmlns:a16="http://schemas.microsoft.com/office/drawing/2014/main" id="{B5894868-173D-4A44-BBAC-3B72CFAC6A95}"/>
              </a:ext>
            </a:extLst>
          </p:cNvPr>
          <p:cNvSpPr>
            <a:spLocks noGrp="1"/>
          </p:cNvSpPr>
          <p:nvPr>
            <p:ph type="sldNum" sz="quarter" idx="12"/>
          </p:nvPr>
        </p:nvSpPr>
        <p:spPr/>
        <p:txBody>
          <a:bodyPr/>
          <a:lstStyle/>
          <a:p>
            <a:r>
              <a:rPr lang="en-GB"/>
              <a:t>Slide: </a:t>
            </a:r>
            <a:fld id="{6F5AE5E8-1B4C-452D-8F0B-727DC85466D1}" type="slidenum">
              <a:rPr lang="en-GB" smtClean="0"/>
              <a:pPr/>
              <a:t>4</a:t>
            </a:fld>
            <a:endParaRPr lang="en-GB" dirty="0"/>
          </a:p>
        </p:txBody>
      </p:sp>
      <p:sp>
        <p:nvSpPr>
          <p:cNvPr id="6" name="Footer Placeholder 5">
            <a:extLst>
              <a:ext uri="{FF2B5EF4-FFF2-40B4-BE49-F238E27FC236}">
                <a16:creationId xmlns:a16="http://schemas.microsoft.com/office/drawing/2014/main" id="{C3B2D930-661D-4499-9846-496B00F0006F}"/>
              </a:ext>
            </a:extLst>
          </p:cNvPr>
          <p:cNvSpPr>
            <a:spLocks noGrp="1"/>
          </p:cNvSpPr>
          <p:nvPr>
            <p:ph type="ftr" sz="quarter" idx="11"/>
          </p:nvPr>
        </p:nvSpPr>
        <p:spPr>
          <a:xfrm>
            <a:off x="1335640" y="6444754"/>
            <a:ext cx="1501828" cy="230831"/>
          </a:xfrm>
        </p:spPr>
        <p:txBody>
          <a:bodyPr/>
          <a:lstStyle/>
          <a:p>
            <a:r>
              <a:rPr lang="en-GB" dirty="0"/>
              <a:t>VGA INTEGRATED</a:t>
            </a:r>
          </a:p>
        </p:txBody>
      </p:sp>
      <p:pic>
        <p:nvPicPr>
          <p:cNvPr id="7" name="Picture 6">
            <a:extLst>
              <a:ext uri="{FF2B5EF4-FFF2-40B4-BE49-F238E27FC236}">
                <a16:creationId xmlns:a16="http://schemas.microsoft.com/office/drawing/2014/main" id="{7C2BFAA2-5973-406C-B29C-ED425123BE96}"/>
              </a:ext>
            </a:extLst>
          </p:cNvPr>
          <p:cNvPicPr>
            <a:picLocks noChangeAspect="1"/>
          </p:cNvPicPr>
          <p:nvPr/>
        </p:nvPicPr>
        <p:blipFill>
          <a:blip r:embed="rId3"/>
          <a:stretch>
            <a:fillRect/>
          </a:stretch>
        </p:blipFill>
        <p:spPr>
          <a:xfrm>
            <a:off x="10205725" y="191313"/>
            <a:ext cx="1810669" cy="768163"/>
          </a:xfrm>
          <a:prstGeom prst="rect">
            <a:avLst/>
          </a:prstGeom>
        </p:spPr>
      </p:pic>
    </p:spTree>
    <p:extLst>
      <p:ext uri="{BB962C8B-B14F-4D97-AF65-F5344CB8AC3E}">
        <p14:creationId xmlns:p14="http://schemas.microsoft.com/office/powerpoint/2010/main" val="356224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EFAC-88B6-4D33-9FE8-391AC2E01060}"/>
              </a:ext>
            </a:extLst>
          </p:cNvPr>
          <p:cNvSpPr>
            <a:spLocks noGrp="1"/>
          </p:cNvSpPr>
          <p:nvPr>
            <p:ph type="title"/>
          </p:nvPr>
        </p:nvSpPr>
        <p:spPr/>
        <p:txBody>
          <a:bodyPr/>
          <a:lstStyle/>
          <a:p>
            <a:r>
              <a:rPr lang="en-GB" dirty="0" err="1"/>
              <a:t>Vga</a:t>
            </a:r>
            <a:r>
              <a:rPr lang="en-GB" dirty="0"/>
              <a:t> </a:t>
            </a:r>
            <a:r>
              <a:rPr lang="en-GB" dirty="0" err="1"/>
              <a:t>intEgrated</a:t>
            </a:r>
            <a:endParaRPr lang="en-NG" dirty="0"/>
          </a:p>
        </p:txBody>
      </p:sp>
      <p:sp>
        <p:nvSpPr>
          <p:cNvPr id="3" name="Content Placeholder 2">
            <a:extLst>
              <a:ext uri="{FF2B5EF4-FFF2-40B4-BE49-F238E27FC236}">
                <a16:creationId xmlns:a16="http://schemas.microsoft.com/office/drawing/2014/main" id="{DDAC6C9F-3506-4B04-81E0-AA0F3B827F0C}"/>
              </a:ext>
            </a:extLst>
          </p:cNvPr>
          <p:cNvSpPr>
            <a:spLocks noGrp="1"/>
          </p:cNvSpPr>
          <p:nvPr>
            <p:ph idx="1"/>
          </p:nvPr>
        </p:nvSpPr>
        <p:spPr/>
        <p:txBody>
          <a:bodyPr/>
          <a:lstStyle/>
          <a:p>
            <a:r>
              <a:rPr lang="en-GB" sz="4000" dirty="0">
                <a:solidFill>
                  <a:srgbClr val="000000"/>
                </a:solidFill>
                <a:latin typeface="AmsiPro-Bold"/>
              </a:rPr>
              <a:t>5Blue CORPORATE OVERVIEW</a:t>
            </a:r>
          </a:p>
          <a:p>
            <a:pPr algn="just"/>
            <a:r>
              <a:rPr lang="en-GB" sz="1200" dirty="0">
                <a:solidFill>
                  <a:srgbClr val="000000"/>
                </a:solidFill>
                <a:latin typeface="Calibri" panose="020F0502020204030204" pitchFamily="34" charset="0"/>
              </a:rPr>
              <a:t>5Blue Process Equipment Inc. provides the oil and gas processing industry with high quality, custom engineered products worldwide. Focused on client performance, our team thrives on adding value by designing innovative solutions to meet technical and operational challenges. With a combined 200+ years of experience, our team of experts provides solutions for a diverse group of clients ranging from start-ups to the largest oil and gas corporations globally.</a:t>
            </a:r>
          </a:p>
          <a:p>
            <a:pPr algn="just"/>
            <a:r>
              <a:rPr lang="en-GB" sz="1200" dirty="0">
                <a:solidFill>
                  <a:srgbClr val="000000"/>
                </a:solidFill>
                <a:latin typeface="Calibri" panose="020F0502020204030204" pitchFamily="34" charset="0"/>
              </a:rPr>
              <a:t>5Blue is committed to providing high quality products and services that are custom built to meet clients' specifications in a practical and functional lifecycle application, considering stringent environmental regulations and targeting zero-loss incidents. 5Blue offers comprehensive packages: from initial concept, design, engineering, manufacturing, transportation, installation and commissioning, to start-up and operator training. From the initial concept to the operational product, our in-house design and engineering group strives to produce a system that is reliable, safe, efficient, and easily maintained and provides an appropriate solution to our client’s specific control and processing needs. </a:t>
            </a:r>
          </a:p>
          <a:p>
            <a:pPr algn="just"/>
            <a:r>
              <a:rPr lang="en-GB" sz="1200" dirty="0">
                <a:solidFill>
                  <a:srgbClr val="000000"/>
                </a:solidFill>
                <a:latin typeface="Calibri" panose="020F0502020204030204" pitchFamily="34" charset="0"/>
              </a:rPr>
              <a:t>Located</a:t>
            </a:r>
            <a:endParaRPr lang="en-NG" sz="1200" dirty="0"/>
          </a:p>
        </p:txBody>
      </p:sp>
      <p:sp>
        <p:nvSpPr>
          <p:cNvPr id="4" name="Slide Number Placeholder 3">
            <a:extLst>
              <a:ext uri="{FF2B5EF4-FFF2-40B4-BE49-F238E27FC236}">
                <a16:creationId xmlns:a16="http://schemas.microsoft.com/office/drawing/2014/main" id="{3B090AC2-576D-4320-931F-4D20C48F0B06}"/>
              </a:ext>
            </a:extLst>
          </p:cNvPr>
          <p:cNvSpPr>
            <a:spLocks noGrp="1"/>
          </p:cNvSpPr>
          <p:nvPr>
            <p:ph type="sldNum" sz="quarter" idx="12"/>
          </p:nvPr>
        </p:nvSpPr>
        <p:spPr/>
        <p:txBody>
          <a:bodyPr/>
          <a:lstStyle/>
          <a:p>
            <a:r>
              <a:rPr lang="en-GB"/>
              <a:t>Slide: </a:t>
            </a:r>
            <a:fld id="{6F5AE5E8-1B4C-452D-8F0B-727DC85466D1}" type="slidenum">
              <a:rPr lang="en-GB" smtClean="0"/>
              <a:pPr/>
              <a:t>5</a:t>
            </a:fld>
            <a:endParaRPr lang="en-GB" dirty="0"/>
          </a:p>
        </p:txBody>
      </p:sp>
      <p:sp>
        <p:nvSpPr>
          <p:cNvPr id="5" name="Content Placeholder 4">
            <a:extLst>
              <a:ext uri="{FF2B5EF4-FFF2-40B4-BE49-F238E27FC236}">
                <a16:creationId xmlns:a16="http://schemas.microsoft.com/office/drawing/2014/main" id="{A5DE27EC-EDCC-4FEC-B745-D0DC65BF4EE7}"/>
              </a:ext>
            </a:extLst>
          </p:cNvPr>
          <p:cNvSpPr>
            <a:spLocks noGrp="1"/>
          </p:cNvSpPr>
          <p:nvPr>
            <p:ph idx="13"/>
          </p:nvPr>
        </p:nvSpPr>
        <p:spPr/>
        <p:txBody>
          <a:bodyPr/>
          <a:lstStyle/>
          <a:p>
            <a:pPr lvl="0" algn="just">
              <a:buClr>
                <a:srgbClr val="2D6612"/>
              </a:buClr>
            </a:pPr>
            <a:r>
              <a:rPr lang="en-GB" sz="1200" dirty="0">
                <a:solidFill>
                  <a:srgbClr val="000000"/>
                </a:solidFill>
                <a:latin typeface="Calibri" panose="020F0502020204030204" pitchFamily="34" charset="0"/>
              </a:rPr>
              <a:t>5 </a:t>
            </a:r>
            <a:r>
              <a:rPr lang="en-GB" sz="1200" dirty="0" err="1">
                <a:solidFill>
                  <a:srgbClr val="000000"/>
                </a:solidFill>
                <a:latin typeface="Calibri" panose="020F0502020204030204" pitchFamily="34" charset="0"/>
              </a:rPr>
              <a:t>kilometers</a:t>
            </a:r>
            <a:r>
              <a:rPr lang="en-GB" sz="1200" dirty="0">
                <a:solidFill>
                  <a:srgbClr val="000000"/>
                </a:solidFill>
                <a:latin typeface="Calibri" panose="020F0502020204030204" pitchFamily="34" charset="0"/>
              </a:rPr>
              <a:t> from the Edmonton International Airport, 5Blue has direct access to road, rail and air transportation. We have well established working relationships with a number of logistics companies capable of delivering our product anywhere in the world. Ocean transportation is available through the ports of Vancouver, Montreal and Houston. </a:t>
            </a:r>
          </a:p>
          <a:p>
            <a:pPr lvl="0" algn="just">
              <a:buClr>
                <a:srgbClr val="2D6612"/>
              </a:buClr>
            </a:pPr>
            <a:r>
              <a:rPr lang="en-GB" sz="1200" dirty="0">
                <a:solidFill>
                  <a:srgbClr val="000000"/>
                </a:solidFill>
                <a:latin typeface="Calibri" panose="020F0502020204030204" pitchFamily="34" charset="0"/>
              </a:rPr>
              <a:t>We constantly strive for excellence in our services and products</a:t>
            </a:r>
            <a:endParaRPr lang="en-NG" sz="1200" dirty="0">
              <a:solidFill>
                <a:srgbClr val="000000">
                  <a:lumMod val="65000"/>
                  <a:lumOff val="35000"/>
                </a:srgbClr>
              </a:solidFill>
            </a:endParaRPr>
          </a:p>
          <a:p>
            <a:endParaRPr lang="en-NG" dirty="0"/>
          </a:p>
        </p:txBody>
      </p:sp>
      <p:sp>
        <p:nvSpPr>
          <p:cNvPr id="6" name="Footer Placeholder 5">
            <a:extLst>
              <a:ext uri="{FF2B5EF4-FFF2-40B4-BE49-F238E27FC236}">
                <a16:creationId xmlns:a16="http://schemas.microsoft.com/office/drawing/2014/main" id="{13F29492-8974-40E6-A339-383EBF6CBB12}"/>
              </a:ext>
            </a:extLst>
          </p:cNvPr>
          <p:cNvSpPr>
            <a:spLocks noGrp="1"/>
          </p:cNvSpPr>
          <p:nvPr>
            <p:ph type="ftr" sz="quarter" idx="11"/>
          </p:nvPr>
        </p:nvSpPr>
        <p:spPr>
          <a:xfrm>
            <a:off x="1335640" y="6444754"/>
            <a:ext cx="1482974" cy="230831"/>
          </a:xfrm>
        </p:spPr>
        <p:txBody>
          <a:bodyPr/>
          <a:lstStyle/>
          <a:p>
            <a:r>
              <a:rPr lang="en-GB" dirty="0"/>
              <a:t>VGA INTEGRATED</a:t>
            </a:r>
          </a:p>
        </p:txBody>
      </p:sp>
      <p:pic>
        <p:nvPicPr>
          <p:cNvPr id="7" name="Picture 6">
            <a:extLst>
              <a:ext uri="{FF2B5EF4-FFF2-40B4-BE49-F238E27FC236}">
                <a16:creationId xmlns:a16="http://schemas.microsoft.com/office/drawing/2014/main" id="{D6617E35-6278-4666-B414-E27565EA65C6}"/>
              </a:ext>
            </a:extLst>
          </p:cNvPr>
          <p:cNvPicPr>
            <a:picLocks noChangeAspect="1"/>
          </p:cNvPicPr>
          <p:nvPr/>
        </p:nvPicPr>
        <p:blipFill>
          <a:blip r:embed="rId2"/>
          <a:stretch>
            <a:fillRect/>
          </a:stretch>
        </p:blipFill>
        <p:spPr>
          <a:xfrm>
            <a:off x="6394726" y="3035431"/>
            <a:ext cx="5356410" cy="2582945"/>
          </a:xfrm>
          <a:prstGeom prst="rect">
            <a:avLst/>
          </a:prstGeom>
        </p:spPr>
      </p:pic>
      <p:pic>
        <p:nvPicPr>
          <p:cNvPr id="8" name="Picture 7">
            <a:extLst>
              <a:ext uri="{FF2B5EF4-FFF2-40B4-BE49-F238E27FC236}">
                <a16:creationId xmlns:a16="http://schemas.microsoft.com/office/drawing/2014/main" id="{354CA893-494D-458C-A631-CA7951287295}"/>
              </a:ext>
            </a:extLst>
          </p:cNvPr>
          <p:cNvPicPr>
            <a:picLocks noChangeAspect="1"/>
          </p:cNvPicPr>
          <p:nvPr/>
        </p:nvPicPr>
        <p:blipFill>
          <a:blip r:embed="rId3"/>
          <a:stretch>
            <a:fillRect/>
          </a:stretch>
        </p:blipFill>
        <p:spPr>
          <a:xfrm>
            <a:off x="10205725" y="191313"/>
            <a:ext cx="1810669" cy="768163"/>
          </a:xfrm>
          <a:prstGeom prst="rect">
            <a:avLst/>
          </a:prstGeom>
        </p:spPr>
      </p:pic>
    </p:spTree>
    <p:extLst>
      <p:ext uri="{BB962C8B-B14F-4D97-AF65-F5344CB8AC3E}">
        <p14:creationId xmlns:p14="http://schemas.microsoft.com/office/powerpoint/2010/main" val="356694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F331-06EC-4508-818A-5987ACFD8200}"/>
              </a:ext>
            </a:extLst>
          </p:cNvPr>
          <p:cNvSpPr>
            <a:spLocks noGrp="1"/>
          </p:cNvSpPr>
          <p:nvPr>
            <p:ph type="title"/>
          </p:nvPr>
        </p:nvSpPr>
        <p:spPr/>
        <p:txBody>
          <a:bodyPr/>
          <a:lstStyle/>
          <a:p>
            <a:r>
              <a:rPr lang="en-GB" dirty="0"/>
              <a:t>VGA INTEGRATED</a:t>
            </a:r>
            <a:endParaRPr lang="en-NG" dirty="0"/>
          </a:p>
        </p:txBody>
      </p:sp>
      <p:pic>
        <p:nvPicPr>
          <p:cNvPr id="9" name="Content Placeholder 8">
            <a:extLst>
              <a:ext uri="{FF2B5EF4-FFF2-40B4-BE49-F238E27FC236}">
                <a16:creationId xmlns:a16="http://schemas.microsoft.com/office/drawing/2014/main" id="{93EB4FF8-EB63-4710-9CD4-2B32CF618CA7}"/>
              </a:ext>
            </a:extLst>
          </p:cNvPr>
          <p:cNvPicPr>
            <a:picLocks noGrp="1" noChangeAspect="1"/>
          </p:cNvPicPr>
          <p:nvPr>
            <p:ph idx="1"/>
          </p:nvPr>
        </p:nvPicPr>
        <p:blipFill>
          <a:blip r:embed="rId2"/>
          <a:stretch>
            <a:fillRect/>
          </a:stretch>
        </p:blipFill>
        <p:spPr>
          <a:xfrm>
            <a:off x="778477" y="1543050"/>
            <a:ext cx="10738020" cy="4721826"/>
          </a:xfrm>
          <a:prstGeom prst="rect">
            <a:avLst/>
          </a:prstGeom>
        </p:spPr>
      </p:pic>
      <p:sp>
        <p:nvSpPr>
          <p:cNvPr id="4" name="Text Placeholder 3">
            <a:extLst>
              <a:ext uri="{FF2B5EF4-FFF2-40B4-BE49-F238E27FC236}">
                <a16:creationId xmlns:a16="http://schemas.microsoft.com/office/drawing/2014/main" id="{C8BA4E06-3408-46FA-8873-CC5AB513E36D}"/>
              </a:ext>
            </a:extLst>
          </p:cNvPr>
          <p:cNvSpPr>
            <a:spLocks noGrp="1"/>
          </p:cNvSpPr>
          <p:nvPr>
            <p:ph type="body" sz="quarter" idx="13"/>
          </p:nvPr>
        </p:nvSpPr>
        <p:spPr/>
        <p:txBody>
          <a:bodyPr/>
          <a:lstStyle/>
          <a:p>
            <a:endParaRPr lang="en-NG"/>
          </a:p>
        </p:txBody>
      </p:sp>
      <p:sp>
        <p:nvSpPr>
          <p:cNvPr id="5" name="Slide Number Placeholder 4">
            <a:extLst>
              <a:ext uri="{FF2B5EF4-FFF2-40B4-BE49-F238E27FC236}">
                <a16:creationId xmlns:a16="http://schemas.microsoft.com/office/drawing/2014/main" id="{B5894868-173D-4A44-BBAC-3B72CFAC6A95}"/>
              </a:ext>
            </a:extLst>
          </p:cNvPr>
          <p:cNvSpPr>
            <a:spLocks noGrp="1"/>
          </p:cNvSpPr>
          <p:nvPr>
            <p:ph type="sldNum" sz="quarter" idx="12"/>
          </p:nvPr>
        </p:nvSpPr>
        <p:spPr/>
        <p:txBody>
          <a:bodyPr/>
          <a:lstStyle/>
          <a:p>
            <a:r>
              <a:rPr lang="en-GB"/>
              <a:t>Slide: </a:t>
            </a:r>
            <a:fld id="{6F5AE5E8-1B4C-452D-8F0B-727DC85466D1}" type="slidenum">
              <a:rPr lang="en-GB" smtClean="0"/>
              <a:pPr/>
              <a:t>6</a:t>
            </a:fld>
            <a:endParaRPr lang="en-GB" dirty="0"/>
          </a:p>
        </p:txBody>
      </p:sp>
      <p:sp>
        <p:nvSpPr>
          <p:cNvPr id="6" name="Footer Placeholder 5">
            <a:extLst>
              <a:ext uri="{FF2B5EF4-FFF2-40B4-BE49-F238E27FC236}">
                <a16:creationId xmlns:a16="http://schemas.microsoft.com/office/drawing/2014/main" id="{C3B2D930-661D-4499-9846-496B00F0006F}"/>
              </a:ext>
            </a:extLst>
          </p:cNvPr>
          <p:cNvSpPr>
            <a:spLocks noGrp="1"/>
          </p:cNvSpPr>
          <p:nvPr>
            <p:ph type="ftr" sz="quarter" idx="11"/>
          </p:nvPr>
        </p:nvSpPr>
        <p:spPr>
          <a:xfrm>
            <a:off x="1335640" y="6444754"/>
            <a:ext cx="1501828" cy="230831"/>
          </a:xfrm>
        </p:spPr>
        <p:txBody>
          <a:bodyPr/>
          <a:lstStyle/>
          <a:p>
            <a:r>
              <a:rPr lang="en-GB" dirty="0"/>
              <a:t>VGA INTEGRATED</a:t>
            </a:r>
          </a:p>
        </p:txBody>
      </p:sp>
      <p:pic>
        <p:nvPicPr>
          <p:cNvPr id="7" name="Picture 6">
            <a:extLst>
              <a:ext uri="{FF2B5EF4-FFF2-40B4-BE49-F238E27FC236}">
                <a16:creationId xmlns:a16="http://schemas.microsoft.com/office/drawing/2014/main" id="{7C2BFAA2-5973-406C-B29C-ED425123BE96}"/>
              </a:ext>
            </a:extLst>
          </p:cNvPr>
          <p:cNvPicPr>
            <a:picLocks noChangeAspect="1"/>
          </p:cNvPicPr>
          <p:nvPr/>
        </p:nvPicPr>
        <p:blipFill>
          <a:blip r:embed="rId3"/>
          <a:stretch>
            <a:fillRect/>
          </a:stretch>
        </p:blipFill>
        <p:spPr>
          <a:xfrm>
            <a:off x="10205725" y="191313"/>
            <a:ext cx="1810669" cy="768163"/>
          </a:xfrm>
          <a:prstGeom prst="rect">
            <a:avLst/>
          </a:prstGeom>
        </p:spPr>
      </p:pic>
    </p:spTree>
    <p:extLst>
      <p:ext uri="{BB962C8B-B14F-4D97-AF65-F5344CB8AC3E}">
        <p14:creationId xmlns:p14="http://schemas.microsoft.com/office/powerpoint/2010/main" val="221052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21FE8-8791-4D7D-B482-0EDD0D28BA18}"/>
              </a:ext>
            </a:extLst>
          </p:cNvPr>
          <p:cNvSpPr>
            <a:spLocks noGrp="1"/>
          </p:cNvSpPr>
          <p:nvPr>
            <p:ph type="title"/>
          </p:nvPr>
        </p:nvSpPr>
        <p:spPr/>
        <p:txBody>
          <a:bodyPr/>
          <a:lstStyle/>
          <a:p>
            <a:r>
              <a:rPr lang="en-US" dirty="0"/>
              <a:t>EARLY PRODUCTION FACILITY (EPF)</a:t>
            </a:r>
          </a:p>
        </p:txBody>
      </p:sp>
      <p:sp>
        <p:nvSpPr>
          <p:cNvPr id="3" name="Content Placeholder 2">
            <a:extLst>
              <a:ext uri="{FF2B5EF4-FFF2-40B4-BE49-F238E27FC236}">
                <a16:creationId xmlns:a16="http://schemas.microsoft.com/office/drawing/2014/main" id="{969A9F10-FAAE-40B7-B1FF-2FE7D1229A97}"/>
              </a:ext>
            </a:extLst>
          </p:cNvPr>
          <p:cNvSpPr>
            <a:spLocks noGrp="1"/>
          </p:cNvSpPr>
          <p:nvPr>
            <p:ph idx="1"/>
          </p:nvPr>
        </p:nvSpPr>
        <p:spPr>
          <a:xfrm>
            <a:off x="0" y="997009"/>
            <a:ext cx="4938280" cy="2325628"/>
          </a:xfrm>
        </p:spPr>
        <p:txBody>
          <a:bodyPr/>
          <a:lstStyle/>
          <a:p>
            <a:pPr algn="just"/>
            <a:r>
              <a:rPr lang="en-US" b="1" dirty="0"/>
              <a:t>Early Production Facility (EPF)</a:t>
            </a:r>
          </a:p>
          <a:p>
            <a:pPr lvl="1" algn="just"/>
            <a:r>
              <a:rPr lang="en-GB" sz="1400" dirty="0"/>
              <a:t>Completed onshore activities and sailed the EPF barge on June 26, 2019.</a:t>
            </a:r>
          </a:p>
          <a:p>
            <a:pPr lvl="1" algn="just"/>
            <a:r>
              <a:rPr lang="en-GB" sz="1400" dirty="0"/>
              <a:t>ETA to Gbetiokun site to commence integration with Gbetiokun facilities- July 03,2019</a:t>
            </a:r>
          </a:p>
          <a:p>
            <a:pPr lvl="1" algn="just"/>
            <a:r>
              <a:rPr lang="en-US" sz="1400" dirty="0"/>
              <a:t>Piping fabrication and integration is 100% complete</a:t>
            </a:r>
          </a:p>
          <a:p>
            <a:pPr lvl="1" algn="just"/>
            <a:r>
              <a:rPr lang="en-US" sz="1400" dirty="0"/>
              <a:t>Valves testing and integration is 100% complete</a:t>
            </a:r>
          </a:p>
          <a:p>
            <a:pPr lvl="1" algn="just"/>
            <a:r>
              <a:rPr lang="en-US" sz="1400" dirty="0"/>
              <a:t>Inlet manifold and Metering skid integration is 100% complete</a:t>
            </a:r>
          </a:p>
          <a:p>
            <a:pPr lvl="1" algn="just"/>
            <a:endParaRPr lang="en-US" sz="1400" dirty="0"/>
          </a:p>
          <a:p>
            <a:pPr lvl="1" algn="just"/>
            <a:endParaRPr lang="en-US" sz="1400" dirty="0"/>
          </a:p>
          <a:p>
            <a:pPr lvl="1" algn="just"/>
            <a:endParaRPr lang="en-US" sz="1400" dirty="0"/>
          </a:p>
        </p:txBody>
      </p:sp>
      <p:sp>
        <p:nvSpPr>
          <p:cNvPr id="4" name="Footer Placeholder 3">
            <a:extLst>
              <a:ext uri="{FF2B5EF4-FFF2-40B4-BE49-F238E27FC236}">
                <a16:creationId xmlns:a16="http://schemas.microsoft.com/office/drawing/2014/main" id="{CEBFBA1C-1BD0-49DF-A002-A04251BAFC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lumMod val="65000"/>
                    <a:lumOff val="35000"/>
                  </a:srgbClr>
                </a:solidFill>
                <a:latin typeface="Arial"/>
              </a:rPr>
              <a:t>VGA INTGRATED</a:t>
            </a:r>
            <a:endParaRPr kumimoji="0" lang="en-GB" sz="9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7E2A867-90EB-4EDF-AAB9-1939AABDA0C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Slide: </a:t>
            </a:r>
            <a:fld id="{6F5AE5E8-1B4C-452D-8F0B-727DC85466D1}" type="slidenum">
              <a:rPr kumimoji="0" lang="en-GB" sz="10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7DC43A1D-7CB8-43DB-9024-2CF26C0AD044}"/>
              </a:ext>
            </a:extLst>
          </p:cNvPr>
          <p:cNvSpPr txBox="1"/>
          <p:nvPr/>
        </p:nvSpPr>
        <p:spPr>
          <a:xfrm>
            <a:off x="88303" y="6089715"/>
            <a:ext cx="925638" cy="276999"/>
          </a:xfrm>
          <a:prstGeom prst="rect">
            <a:avLst/>
          </a:prstGeom>
          <a:solidFill>
            <a:srgbClr val="C00000"/>
          </a:solidFill>
        </p:spPr>
        <p:txBody>
          <a:bodyPr wrap="none" rtlCol="0">
            <a:spAutoFit/>
          </a:bodyPr>
          <a:lstStyle/>
          <a:p>
            <a:pPr algn="l">
              <a:buClr>
                <a:schemeClr val="bg2"/>
              </a:buClr>
              <a:buSzPct val="90000"/>
            </a:pPr>
            <a:r>
              <a:rPr lang="en-US" sz="1200" dirty="0">
                <a:solidFill>
                  <a:schemeClr val="bg1"/>
                </a:solidFill>
                <a:latin typeface="Cambria" panose="02040503050406030204" pitchFamily="18" charset="0"/>
              </a:rPr>
              <a:t>EPF Layout</a:t>
            </a:r>
          </a:p>
        </p:txBody>
      </p:sp>
      <p:sp>
        <p:nvSpPr>
          <p:cNvPr id="14" name="TextBox 13">
            <a:extLst>
              <a:ext uri="{FF2B5EF4-FFF2-40B4-BE49-F238E27FC236}">
                <a16:creationId xmlns:a16="http://schemas.microsoft.com/office/drawing/2014/main" id="{7CA8C275-02F4-4838-BD68-9B1C16E52D4D}"/>
              </a:ext>
            </a:extLst>
          </p:cNvPr>
          <p:cNvSpPr txBox="1"/>
          <p:nvPr/>
        </p:nvSpPr>
        <p:spPr>
          <a:xfrm>
            <a:off x="7786541" y="6407221"/>
            <a:ext cx="2488676" cy="276999"/>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EPF</a:t>
            </a:r>
            <a:r>
              <a:rPr kumimoji="0" lang="en-US" sz="1200" b="1" i="0" u="none" strike="noStrike" kern="1200" cap="none" spc="0" normalizeH="0" noProof="0" dirty="0">
                <a:ln>
                  <a:noFill/>
                </a:ln>
                <a:solidFill>
                  <a:schemeClr val="bg1"/>
                </a:solidFill>
                <a:effectLst/>
                <a:uLnTx/>
                <a:uFillTx/>
                <a:latin typeface="Cambria" panose="02040503050406030204" pitchFamily="18" charset="0"/>
                <a:ea typeface="+mn-ea"/>
                <a:cs typeface="+mn-cs"/>
              </a:rPr>
              <a:t> Piping Integration Complete</a:t>
            </a:r>
            <a:endParaRPr kumimoji="0" lang="en-US" sz="1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endParaRPr>
          </a:p>
        </p:txBody>
      </p:sp>
      <p:pic>
        <p:nvPicPr>
          <p:cNvPr id="17" name="Picture 16" descr="EPF layout">
            <a:extLst>
              <a:ext uri="{FF2B5EF4-FFF2-40B4-BE49-F238E27FC236}">
                <a16:creationId xmlns:a16="http://schemas.microsoft.com/office/drawing/2014/main" id="{E1A6CDAF-D536-473D-8B2E-C07BB38655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3309" y="3217888"/>
            <a:ext cx="5843286" cy="2871827"/>
          </a:xfrm>
          <a:prstGeom prst="rect">
            <a:avLst/>
          </a:prstGeom>
          <a:noFill/>
          <a:ln>
            <a:noFill/>
          </a:ln>
        </p:spPr>
      </p:pic>
      <p:pic>
        <p:nvPicPr>
          <p:cNvPr id="18" name="Picture 17" descr="Legend rev2_09_feb">
            <a:extLst>
              <a:ext uri="{FF2B5EF4-FFF2-40B4-BE49-F238E27FC236}">
                <a16:creationId xmlns:a16="http://schemas.microsoft.com/office/drawing/2014/main" id="{8D5539C0-B553-475C-B9CC-CDE1E61ED13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54952" y="6160793"/>
            <a:ext cx="1110615" cy="480695"/>
          </a:xfrm>
          <a:prstGeom prst="rect">
            <a:avLst/>
          </a:prstGeom>
          <a:noFill/>
          <a:ln>
            <a:noFill/>
          </a:ln>
        </p:spPr>
      </p:pic>
      <p:pic>
        <p:nvPicPr>
          <p:cNvPr id="19" name="Picture 18" descr="Legend rev2_24_feb">
            <a:extLst>
              <a:ext uri="{FF2B5EF4-FFF2-40B4-BE49-F238E27FC236}">
                <a16:creationId xmlns:a16="http://schemas.microsoft.com/office/drawing/2014/main" id="{F171EFB9-CA64-4BE8-83C1-DBA7FACD9C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376247" y="6275610"/>
            <a:ext cx="1076960" cy="412750"/>
          </a:xfrm>
          <a:prstGeom prst="rect">
            <a:avLst/>
          </a:prstGeom>
          <a:noFill/>
          <a:ln>
            <a:noFill/>
          </a:ln>
        </p:spPr>
      </p:pic>
      <p:pic>
        <p:nvPicPr>
          <p:cNvPr id="20" name="Picture 19">
            <a:extLst>
              <a:ext uri="{FF2B5EF4-FFF2-40B4-BE49-F238E27FC236}">
                <a16:creationId xmlns:a16="http://schemas.microsoft.com/office/drawing/2014/main" id="{BC471954-558A-4912-8B56-AA0F48CB25B8}"/>
              </a:ext>
            </a:extLst>
          </p:cNvPr>
          <p:cNvPicPr/>
          <p:nvPr/>
        </p:nvPicPr>
        <p:blipFill rotWithShape="1">
          <a:blip r:embed="rId5">
            <a:extLst>
              <a:ext uri="{28A0092B-C50C-407E-A947-70E740481C1C}">
                <a14:useLocalDpi xmlns:a14="http://schemas.microsoft.com/office/drawing/2010/main" val="0"/>
              </a:ext>
            </a:extLst>
          </a:blip>
          <a:srcRect l="10015" t="11347" r="4853" b="19769"/>
          <a:stretch/>
        </p:blipFill>
        <p:spPr bwMode="auto">
          <a:xfrm>
            <a:off x="5453207" y="1036681"/>
            <a:ext cx="3836709" cy="2073664"/>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FB2D407E-B291-419D-9EC0-D1D765994260}"/>
              </a:ext>
            </a:extLst>
          </p:cNvPr>
          <p:cNvPicPr>
            <a:picLocks noChangeAspect="1"/>
          </p:cNvPicPr>
          <p:nvPr/>
        </p:nvPicPr>
        <p:blipFill>
          <a:blip r:embed="rId6"/>
          <a:stretch>
            <a:fillRect/>
          </a:stretch>
        </p:blipFill>
        <p:spPr>
          <a:xfrm>
            <a:off x="6817273" y="3364746"/>
            <a:ext cx="4813705" cy="2952757"/>
          </a:xfrm>
          <a:prstGeom prst="rect">
            <a:avLst/>
          </a:prstGeom>
        </p:spPr>
      </p:pic>
      <p:sp>
        <p:nvSpPr>
          <p:cNvPr id="21" name="TextBox 20">
            <a:extLst>
              <a:ext uri="{FF2B5EF4-FFF2-40B4-BE49-F238E27FC236}">
                <a16:creationId xmlns:a16="http://schemas.microsoft.com/office/drawing/2014/main" id="{354047A6-623A-45C0-8BB3-B541F1EFF640}"/>
              </a:ext>
            </a:extLst>
          </p:cNvPr>
          <p:cNvSpPr txBox="1"/>
          <p:nvPr/>
        </p:nvSpPr>
        <p:spPr>
          <a:xfrm>
            <a:off x="5936641" y="3136528"/>
            <a:ext cx="2488676" cy="276999"/>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Assembled Inlet Manifold</a:t>
            </a:r>
          </a:p>
        </p:txBody>
      </p:sp>
      <p:pic>
        <p:nvPicPr>
          <p:cNvPr id="6" name="Picture 5">
            <a:extLst>
              <a:ext uri="{FF2B5EF4-FFF2-40B4-BE49-F238E27FC236}">
                <a16:creationId xmlns:a16="http://schemas.microsoft.com/office/drawing/2014/main" id="{1269A426-1BB3-40B3-AE1B-02F19859107B}"/>
              </a:ext>
            </a:extLst>
          </p:cNvPr>
          <p:cNvPicPr>
            <a:picLocks noChangeAspect="1"/>
          </p:cNvPicPr>
          <p:nvPr/>
        </p:nvPicPr>
        <p:blipFill>
          <a:blip r:embed="rId7"/>
          <a:stretch>
            <a:fillRect/>
          </a:stretch>
        </p:blipFill>
        <p:spPr>
          <a:xfrm>
            <a:off x="10251451" y="173780"/>
            <a:ext cx="1810669" cy="768163"/>
          </a:xfrm>
          <a:prstGeom prst="rect">
            <a:avLst/>
          </a:prstGeom>
        </p:spPr>
      </p:pic>
    </p:spTree>
    <p:extLst>
      <p:ext uri="{BB962C8B-B14F-4D97-AF65-F5344CB8AC3E}">
        <p14:creationId xmlns:p14="http://schemas.microsoft.com/office/powerpoint/2010/main" val="103951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F331-06EC-4508-818A-5987ACFD8200}"/>
              </a:ext>
            </a:extLst>
          </p:cNvPr>
          <p:cNvSpPr>
            <a:spLocks noGrp="1"/>
          </p:cNvSpPr>
          <p:nvPr>
            <p:ph type="title"/>
          </p:nvPr>
        </p:nvSpPr>
        <p:spPr/>
        <p:txBody>
          <a:bodyPr/>
          <a:lstStyle/>
          <a:p>
            <a:r>
              <a:rPr lang="en-GB" dirty="0"/>
              <a:t>VGA INTEGRATED</a:t>
            </a:r>
            <a:endParaRPr lang="en-NG" dirty="0"/>
          </a:p>
        </p:txBody>
      </p:sp>
      <p:sp>
        <p:nvSpPr>
          <p:cNvPr id="4" name="Text Placeholder 3">
            <a:extLst>
              <a:ext uri="{FF2B5EF4-FFF2-40B4-BE49-F238E27FC236}">
                <a16:creationId xmlns:a16="http://schemas.microsoft.com/office/drawing/2014/main" id="{C8BA4E06-3408-46FA-8873-CC5AB513E36D}"/>
              </a:ext>
            </a:extLst>
          </p:cNvPr>
          <p:cNvSpPr>
            <a:spLocks noGrp="1"/>
          </p:cNvSpPr>
          <p:nvPr>
            <p:ph type="body" sz="quarter" idx="13"/>
          </p:nvPr>
        </p:nvSpPr>
        <p:spPr/>
        <p:txBody>
          <a:bodyPr/>
          <a:lstStyle/>
          <a:p>
            <a:endParaRPr lang="en-NG"/>
          </a:p>
        </p:txBody>
      </p:sp>
      <p:sp>
        <p:nvSpPr>
          <p:cNvPr id="5" name="Slide Number Placeholder 4">
            <a:extLst>
              <a:ext uri="{FF2B5EF4-FFF2-40B4-BE49-F238E27FC236}">
                <a16:creationId xmlns:a16="http://schemas.microsoft.com/office/drawing/2014/main" id="{B5894868-173D-4A44-BBAC-3B72CFAC6A95}"/>
              </a:ext>
            </a:extLst>
          </p:cNvPr>
          <p:cNvSpPr>
            <a:spLocks noGrp="1"/>
          </p:cNvSpPr>
          <p:nvPr>
            <p:ph type="sldNum" sz="quarter" idx="12"/>
          </p:nvPr>
        </p:nvSpPr>
        <p:spPr/>
        <p:txBody>
          <a:bodyPr/>
          <a:lstStyle/>
          <a:p>
            <a:r>
              <a:rPr lang="en-GB"/>
              <a:t>Slide: </a:t>
            </a:r>
            <a:fld id="{6F5AE5E8-1B4C-452D-8F0B-727DC85466D1}" type="slidenum">
              <a:rPr lang="en-GB" smtClean="0"/>
              <a:pPr/>
              <a:t>8</a:t>
            </a:fld>
            <a:endParaRPr lang="en-GB" dirty="0"/>
          </a:p>
        </p:txBody>
      </p:sp>
      <p:sp>
        <p:nvSpPr>
          <p:cNvPr id="6" name="Footer Placeholder 5">
            <a:extLst>
              <a:ext uri="{FF2B5EF4-FFF2-40B4-BE49-F238E27FC236}">
                <a16:creationId xmlns:a16="http://schemas.microsoft.com/office/drawing/2014/main" id="{C3B2D930-661D-4499-9846-496B00F0006F}"/>
              </a:ext>
            </a:extLst>
          </p:cNvPr>
          <p:cNvSpPr>
            <a:spLocks noGrp="1"/>
          </p:cNvSpPr>
          <p:nvPr>
            <p:ph type="ftr" sz="quarter" idx="11"/>
          </p:nvPr>
        </p:nvSpPr>
        <p:spPr>
          <a:xfrm>
            <a:off x="1335640" y="6444754"/>
            <a:ext cx="1501828" cy="230831"/>
          </a:xfrm>
        </p:spPr>
        <p:txBody>
          <a:bodyPr/>
          <a:lstStyle/>
          <a:p>
            <a:r>
              <a:rPr lang="en-GB" dirty="0"/>
              <a:t>VGA INTEGRATED</a:t>
            </a:r>
          </a:p>
        </p:txBody>
      </p:sp>
      <p:pic>
        <p:nvPicPr>
          <p:cNvPr id="7" name="Picture 6">
            <a:extLst>
              <a:ext uri="{FF2B5EF4-FFF2-40B4-BE49-F238E27FC236}">
                <a16:creationId xmlns:a16="http://schemas.microsoft.com/office/drawing/2014/main" id="{7C2BFAA2-5973-406C-B29C-ED425123BE96}"/>
              </a:ext>
            </a:extLst>
          </p:cNvPr>
          <p:cNvPicPr>
            <a:picLocks noChangeAspect="1"/>
          </p:cNvPicPr>
          <p:nvPr/>
        </p:nvPicPr>
        <p:blipFill>
          <a:blip r:embed="rId2"/>
          <a:stretch>
            <a:fillRect/>
          </a:stretch>
        </p:blipFill>
        <p:spPr>
          <a:xfrm>
            <a:off x="10205725" y="191313"/>
            <a:ext cx="1810669" cy="768163"/>
          </a:xfrm>
          <a:prstGeom prst="rect">
            <a:avLst/>
          </a:prstGeom>
        </p:spPr>
      </p:pic>
      <p:pic>
        <p:nvPicPr>
          <p:cNvPr id="22" name="Content Placeholder 21">
            <a:extLst>
              <a:ext uri="{FF2B5EF4-FFF2-40B4-BE49-F238E27FC236}">
                <a16:creationId xmlns:a16="http://schemas.microsoft.com/office/drawing/2014/main" id="{A91B6993-8D10-41EE-B6CE-F5670BA073AA}"/>
              </a:ext>
            </a:extLst>
          </p:cNvPr>
          <p:cNvPicPr>
            <a:picLocks noGrp="1" noChangeAspect="1"/>
          </p:cNvPicPr>
          <p:nvPr>
            <p:ph idx="1"/>
          </p:nvPr>
        </p:nvPicPr>
        <p:blipFill>
          <a:blip r:embed="rId3"/>
          <a:stretch>
            <a:fillRect/>
          </a:stretch>
        </p:blipFill>
        <p:spPr>
          <a:xfrm>
            <a:off x="254524" y="1480009"/>
            <a:ext cx="11453567" cy="4854804"/>
          </a:xfrm>
          <a:prstGeom prst="rect">
            <a:avLst/>
          </a:prstGeom>
        </p:spPr>
      </p:pic>
    </p:spTree>
    <p:extLst>
      <p:ext uri="{BB962C8B-B14F-4D97-AF65-F5344CB8AC3E}">
        <p14:creationId xmlns:p14="http://schemas.microsoft.com/office/powerpoint/2010/main" val="396532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F331-06EC-4508-818A-5987ACFD8200}"/>
              </a:ext>
            </a:extLst>
          </p:cNvPr>
          <p:cNvSpPr>
            <a:spLocks noGrp="1"/>
          </p:cNvSpPr>
          <p:nvPr>
            <p:ph type="title"/>
          </p:nvPr>
        </p:nvSpPr>
        <p:spPr/>
        <p:txBody>
          <a:bodyPr/>
          <a:lstStyle/>
          <a:p>
            <a:r>
              <a:rPr lang="en-GB" dirty="0"/>
              <a:t>VGA INTEGRATED</a:t>
            </a:r>
            <a:endParaRPr lang="en-NG" dirty="0"/>
          </a:p>
        </p:txBody>
      </p:sp>
      <p:sp>
        <p:nvSpPr>
          <p:cNvPr id="4" name="Text Placeholder 3">
            <a:extLst>
              <a:ext uri="{FF2B5EF4-FFF2-40B4-BE49-F238E27FC236}">
                <a16:creationId xmlns:a16="http://schemas.microsoft.com/office/drawing/2014/main" id="{C8BA4E06-3408-46FA-8873-CC5AB513E36D}"/>
              </a:ext>
            </a:extLst>
          </p:cNvPr>
          <p:cNvSpPr>
            <a:spLocks noGrp="1"/>
          </p:cNvSpPr>
          <p:nvPr>
            <p:ph type="body" sz="quarter" idx="13"/>
          </p:nvPr>
        </p:nvSpPr>
        <p:spPr/>
        <p:txBody>
          <a:bodyPr/>
          <a:lstStyle/>
          <a:p>
            <a:endParaRPr lang="en-NG"/>
          </a:p>
        </p:txBody>
      </p:sp>
      <p:sp>
        <p:nvSpPr>
          <p:cNvPr id="5" name="Slide Number Placeholder 4">
            <a:extLst>
              <a:ext uri="{FF2B5EF4-FFF2-40B4-BE49-F238E27FC236}">
                <a16:creationId xmlns:a16="http://schemas.microsoft.com/office/drawing/2014/main" id="{B5894868-173D-4A44-BBAC-3B72CFAC6A95}"/>
              </a:ext>
            </a:extLst>
          </p:cNvPr>
          <p:cNvSpPr>
            <a:spLocks noGrp="1"/>
          </p:cNvSpPr>
          <p:nvPr>
            <p:ph type="sldNum" sz="quarter" idx="12"/>
          </p:nvPr>
        </p:nvSpPr>
        <p:spPr/>
        <p:txBody>
          <a:bodyPr/>
          <a:lstStyle/>
          <a:p>
            <a:r>
              <a:rPr lang="en-GB"/>
              <a:t>Slide: </a:t>
            </a:r>
            <a:fld id="{6F5AE5E8-1B4C-452D-8F0B-727DC85466D1}" type="slidenum">
              <a:rPr lang="en-GB" smtClean="0"/>
              <a:pPr/>
              <a:t>9</a:t>
            </a:fld>
            <a:endParaRPr lang="en-GB" dirty="0"/>
          </a:p>
        </p:txBody>
      </p:sp>
      <p:sp>
        <p:nvSpPr>
          <p:cNvPr id="6" name="Footer Placeholder 5">
            <a:extLst>
              <a:ext uri="{FF2B5EF4-FFF2-40B4-BE49-F238E27FC236}">
                <a16:creationId xmlns:a16="http://schemas.microsoft.com/office/drawing/2014/main" id="{C3B2D930-661D-4499-9846-496B00F0006F}"/>
              </a:ext>
            </a:extLst>
          </p:cNvPr>
          <p:cNvSpPr>
            <a:spLocks noGrp="1"/>
          </p:cNvSpPr>
          <p:nvPr>
            <p:ph type="ftr" sz="quarter" idx="11"/>
          </p:nvPr>
        </p:nvSpPr>
        <p:spPr>
          <a:xfrm>
            <a:off x="1335640" y="6444754"/>
            <a:ext cx="1501828" cy="230831"/>
          </a:xfrm>
        </p:spPr>
        <p:txBody>
          <a:bodyPr/>
          <a:lstStyle/>
          <a:p>
            <a:r>
              <a:rPr lang="en-GB" dirty="0"/>
              <a:t>VGA INTEGRATED</a:t>
            </a:r>
          </a:p>
        </p:txBody>
      </p:sp>
      <p:pic>
        <p:nvPicPr>
          <p:cNvPr id="7" name="Picture 6">
            <a:extLst>
              <a:ext uri="{FF2B5EF4-FFF2-40B4-BE49-F238E27FC236}">
                <a16:creationId xmlns:a16="http://schemas.microsoft.com/office/drawing/2014/main" id="{7C2BFAA2-5973-406C-B29C-ED425123BE96}"/>
              </a:ext>
            </a:extLst>
          </p:cNvPr>
          <p:cNvPicPr>
            <a:picLocks noChangeAspect="1"/>
          </p:cNvPicPr>
          <p:nvPr/>
        </p:nvPicPr>
        <p:blipFill>
          <a:blip r:embed="rId2"/>
          <a:stretch>
            <a:fillRect/>
          </a:stretch>
        </p:blipFill>
        <p:spPr>
          <a:xfrm>
            <a:off x="10205725" y="191313"/>
            <a:ext cx="1810669" cy="768163"/>
          </a:xfrm>
          <a:prstGeom prst="rect">
            <a:avLst/>
          </a:prstGeom>
        </p:spPr>
      </p:pic>
      <p:pic>
        <p:nvPicPr>
          <p:cNvPr id="16" name="Content Placeholder 15">
            <a:extLst>
              <a:ext uri="{FF2B5EF4-FFF2-40B4-BE49-F238E27FC236}">
                <a16:creationId xmlns:a16="http://schemas.microsoft.com/office/drawing/2014/main" id="{BD7C5DE4-392A-4B4D-A173-E50531B928A5}"/>
              </a:ext>
            </a:extLst>
          </p:cNvPr>
          <p:cNvPicPr>
            <a:picLocks noGrp="1" noChangeAspect="1"/>
          </p:cNvPicPr>
          <p:nvPr>
            <p:ph idx="1"/>
          </p:nvPr>
        </p:nvPicPr>
        <p:blipFill>
          <a:blip r:embed="rId3"/>
          <a:stretch>
            <a:fillRect/>
          </a:stretch>
        </p:blipFill>
        <p:spPr>
          <a:xfrm>
            <a:off x="98854" y="1525875"/>
            <a:ext cx="12093146" cy="4652561"/>
          </a:xfrm>
          <a:prstGeom prst="rect">
            <a:avLst/>
          </a:prstGeom>
        </p:spPr>
      </p:pic>
    </p:spTree>
    <p:extLst>
      <p:ext uri="{BB962C8B-B14F-4D97-AF65-F5344CB8AC3E}">
        <p14:creationId xmlns:p14="http://schemas.microsoft.com/office/powerpoint/2010/main" val="237488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1">
      <a:dk1>
        <a:srgbClr val="000000"/>
      </a:dk1>
      <a:lt1>
        <a:srgbClr val="FFFFFF"/>
      </a:lt1>
      <a:dk2>
        <a:srgbClr val="FABB15"/>
      </a:dk2>
      <a:lt2>
        <a:srgbClr val="2D6612"/>
      </a:lt2>
      <a:accent1>
        <a:srgbClr val="C0D330"/>
      </a:accent1>
      <a:accent2>
        <a:srgbClr val="BFC3CE"/>
      </a:accent2>
      <a:accent3>
        <a:srgbClr val="052A30"/>
      </a:accent3>
      <a:accent4>
        <a:srgbClr val="CE7019"/>
      </a:accent4>
      <a:accent5>
        <a:srgbClr val="43B02A"/>
      </a:accent5>
      <a:accent6>
        <a:srgbClr val="990000"/>
      </a:accent6>
      <a:hlink>
        <a:srgbClr val="869439"/>
      </a:hlink>
      <a:folHlink>
        <a:srgbClr val="052A30"/>
      </a:folHlink>
    </a:clrScheme>
    <a:fontScheme name="Custom 12">
      <a:majorFont>
        <a:latin typeface="Arial"/>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solidFill>
              <a:schemeClr val="tx1">
                <a:lumMod val="65000"/>
                <a:lumOff val="35000"/>
              </a:schemeClr>
            </a:solidFill>
            <a:latin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1">
      <a:dk1>
        <a:srgbClr val="000000"/>
      </a:dk1>
      <a:lt1>
        <a:srgbClr val="FFFFFF"/>
      </a:lt1>
      <a:dk2>
        <a:srgbClr val="FABB15"/>
      </a:dk2>
      <a:lt2>
        <a:srgbClr val="2D6612"/>
      </a:lt2>
      <a:accent1>
        <a:srgbClr val="C0D330"/>
      </a:accent1>
      <a:accent2>
        <a:srgbClr val="BFC3CE"/>
      </a:accent2>
      <a:accent3>
        <a:srgbClr val="052A30"/>
      </a:accent3>
      <a:accent4>
        <a:srgbClr val="CE7019"/>
      </a:accent4>
      <a:accent5>
        <a:srgbClr val="43B02A"/>
      </a:accent5>
      <a:accent6>
        <a:srgbClr val="990000"/>
      </a:accent6>
      <a:hlink>
        <a:srgbClr val="869439"/>
      </a:hlink>
      <a:folHlink>
        <a:srgbClr val="052A30"/>
      </a:folHlink>
    </a:clrScheme>
    <a:fontScheme name="Custom 12">
      <a:majorFont>
        <a:latin typeface="Arial"/>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357188" indent="-357188" algn="l">
          <a:buClr>
            <a:schemeClr val="bg2"/>
          </a:buClr>
          <a:buSzPct val="90000"/>
          <a:buFont typeface="Cambria" panose="02040503050406030204" pitchFamily="18" charset="0"/>
          <a:buChar char="◆"/>
          <a:defRPr sz="1900" dirty="0" err="1" smtClean="0">
            <a:solidFill>
              <a:schemeClr val="tx1">
                <a:lumMod val="65000"/>
                <a:lumOff val="35000"/>
              </a:schemeClr>
            </a:solidFill>
            <a:latin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24473</TotalTime>
  <Words>1339</Words>
  <Application>Microsoft Office PowerPoint</Application>
  <PresentationFormat>Widescreen</PresentationFormat>
  <Paragraphs>211</Paragraphs>
  <Slides>16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AmsiPro-Bold</vt:lpstr>
      <vt:lpstr>Arial</vt:lpstr>
      <vt:lpstr>Bookman Old Style</vt:lpstr>
      <vt:lpstr>Calibri</vt:lpstr>
      <vt:lpstr>Cambria</vt:lpstr>
      <vt:lpstr>Times New Roman</vt:lpstr>
      <vt:lpstr>Office Theme</vt:lpstr>
      <vt:lpstr>1_Office Theme</vt:lpstr>
      <vt:lpstr>    VGA INTEGRATED PROJECT SOLUTIONS  </vt:lpstr>
      <vt:lpstr>WHO WE ARE</vt:lpstr>
      <vt:lpstr>Vga integrated </vt:lpstr>
      <vt:lpstr>VGA INTEGRATED</vt:lpstr>
      <vt:lpstr>Vga intEgrated</vt:lpstr>
      <vt:lpstr>VGA INTEGRATED</vt:lpstr>
      <vt:lpstr>EARLY PRODUCTION FACILITY (EPF)</vt:lpstr>
      <vt:lpstr>VGA INTEGRATED</vt:lpstr>
      <vt:lpstr>VGA INTEGRATED</vt:lpstr>
      <vt:lpstr>VGA INTEGRATED</vt:lpstr>
      <vt:lpstr>VGA INTEGRATED</vt:lpstr>
      <vt:lpstr>VGA INTEGRATED</vt:lpstr>
      <vt:lpstr>VGA INTEGRATED- PROJECT EXPERIENCE</vt:lpstr>
      <vt:lpstr>VGA INTEGRATED-PROJECT EXPERIENCE</vt:lpstr>
      <vt:lpstr>VGA INTEGRATED- PROJECT EXPERIENCE</vt:lpstr>
      <vt:lpstr>VGA INTEGRATED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DB</dc:creator>
  <cp:lastModifiedBy>Godwin Idoko</cp:lastModifiedBy>
  <cp:revision>489</cp:revision>
  <cp:lastPrinted>2019-07-02T07:40:42Z</cp:lastPrinted>
  <dcterms:created xsi:type="dcterms:W3CDTF">2018-05-03T10:26:36Z</dcterms:created>
  <dcterms:modified xsi:type="dcterms:W3CDTF">2020-02-12T16:23:55Z</dcterms:modified>
</cp:coreProperties>
</file>